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4"/>
  </p:sldMasterIdLst>
  <p:notesMasterIdLst>
    <p:notesMasterId r:id="rId58"/>
  </p:notesMasterIdLst>
  <p:sldIdLst>
    <p:sldId id="256" r:id="rId5"/>
    <p:sldId id="258" r:id="rId6"/>
    <p:sldId id="259" r:id="rId7"/>
    <p:sldId id="307" r:id="rId8"/>
    <p:sldId id="308" r:id="rId9"/>
    <p:sldId id="309" r:id="rId10"/>
    <p:sldId id="310" r:id="rId11"/>
    <p:sldId id="313" r:id="rId12"/>
    <p:sldId id="333" r:id="rId13"/>
    <p:sldId id="331" r:id="rId14"/>
    <p:sldId id="329" r:id="rId15"/>
    <p:sldId id="330" r:id="rId16"/>
    <p:sldId id="328" r:id="rId17"/>
    <p:sldId id="326" r:id="rId18"/>
    <p:sldId id="372" r:id="rId19"/>
    <p:sldId id="373" r:id="rId20"/>
    <p:sldId id="325" r:id="rId21"/>
    <p:sldId id="371" r:id="rId22"/>
    <p:sldId id="324" r:id="rId23"/>
    <p:sldId id="327" r:id="rId24"/>
    <p:sldId id="311" r:id="rId25"/>
    <p:sldId id="353" r:id="rId26"/>
    <p:sldId id="351" r:id="rId27"/>
    <p:sldId id="350" r:id="rId28"/>
    <p:sldId id="349" r:id="rId29"/>
    <p:sldId id="348" r:id="rId30"/>
    <p:sldId id="347" r:id="rId31"/>
    <p:sldId id="346" r:id="rId32"/>
    <p:sldId id="345" r:id="rId33"/>
    <p:sldId id="344" r:id="rId34"/>
    <p:sldId id="260" r:id="rId35"/>
    <p:sldId id="314" r:id="rId36"/>
    <p:sldId id="316" r:id="rId37"/>
    <p:sldId id="317" r:id="rId38"/>
    <p:sldId id="318" r:id="rId39"/>
    <p:sldId id="320" r:id="rId40"/>
    <p:sldId id="369" r:id="rId41"/>
    <p:sldId id="370" r:id="rId42"/>
    <p:sldId id="368" r:id="rId43"/>
    <p:sldId id="321" r:id="rId44"/>
    <p:sldId id="322" r:id="rId45"/>
    <p:sldId id="323" r:id="rId46"/>
    <p:sldId id="312" r:id="rId47"/>
    <p:sldId id="366" r:id="rId48"/>
    <p:sldId id="363" r:id="rId49"/>
    <p:sldId id="367" r:id="rId50"/>
    <p:sldId id="361" r:id="rId51"/>
    <p:sldId id="360" r:id="rId52"/>
    <p:sldId id="359" r:id="rId53"/>
    <p:sldId id="358" r:id="rId54"/>
    <p:sldId id="357" r:id="rId55"/>
    <p:sldId id="356" r:id="rId56"/>
    <p:sldId id="285" r:id="rId57"/>
  </p:sldIdLst>
  <p:sldSz cx="9144000" cy="5143500" type="screen16x9"/>
  <p:notesSz cx="6858000" cy="9144000"/>
  <p:embeddedFontLst>
    <p:embeddedFont>
      <p:font typeface="Archivo Black" panose="020B0604020202020204" charset="0"/>
      <p:regular r:id="rId59"/>
    </p:embeddedFont>
    <p:embeddedFont>
      <p:font typeface="Cambria" panose="02040503050406030204" pitchFamily="18" charset="0"/>
      <p:regular r:id="rId60"/>
      <p:bold r:id="rId61"/>
      <p:italic r:id="rId62"/>
      <p:boldItalic r:id="rId63"/>
    </p:embeddedFont>
    <p:embeddedFont>
      <p:font typeface="Lexend" panose="020B0604020202020204" charset="0"/>
      <p:regular r:id="rId64"/>
      <p:bold r:id="rId65"/>
    </p:embeddedFont>
    <p:embeddedFont>
      <p:font typeface="Roboto Slab" pitchFamily="2" charset="0"/>
      <p:regular r:id="rId66"/>
      <p:bold r:id="rId67"/>
    </p:embeddedFont>
    <p:embeddedFont>
      <p:font typeface="Segoe UI" panose="020B0502040204020203" pitchFamily="3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6D4CDB-6799-E582-F3BE-E44B8240C6CE}" v="60" dt="2024-05-19T11:21:14.039"/>
    <p1510:client id="{3E3BAE3E-30CA-4DB5-816F-C306019961A2}" v="101" dt="2024-05-20T02:25:52.824"/>
    <p1510:client id="{60BB14FC-1455-473F-8067-4B6378B065CF}" v="28" dt="2024-05-19T12:11:35.130"/>
    <p1510:client id="{8C2AF013-EFB6-4F33-B79E-644D74939783}" v="58" dt="2024-05-19T19:10:30.023"/>
    <p1510:client id="{AD698645-FF39-4734-A817-D44E27B4912F}" v="2" dt="2024-05-20T08:52:24.407"/>
    <p1510:client id="{BAD9A68A-D065-B1CB-3E74-E7CE34D4E486}" v="43" dt="2024-05-20T07:35:09.510"/>
    <p1510:client id="{BF5DA716-FC63-379F-2253-F6AFCC99CB20}" v="5" dt="2024-05-19T19:22:56.748"/>
  </p1510:revLst>
</p1510:revInfo>
</file>

<file path=ppt/tableStyles.xml><?xml version="1.0" encoding="utf-8"?>
<a:tblStyleLst xmlns:a="http://schemas.openxmlformats.org/drawingml/2006/main" def="{D3895223-F15C-4695-93F3-69E70238FDE9}">
  <a:tblStyle styleId="{D3895223-F15C-4695-93F3-69E70238FD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6.fntdata"/><Relationship Id="rId69" Type="http://schemas.openxmlformats.org/officeDocument/2006/relationships/font" Target="fonts/font11.fntdata"/><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font" Target="fonts/font13.fntdata"/><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raweera O.G it20616588" userId="S::it20616588@my.sliit.lk::e064a003-93b2-4990-81a5-4185c917af21" providerId="AD" clId="Web-{60BB14FC-1455-473F-8067-4B6378B065CF}"/>
    <pc:docChg chg="modSld">
      <pc:chgData name="Amaraweera O.G it20616588" userId="S::it20616588@my.sliit.lk::e064a003-93b2-4990-81a5-4185c917af21" providerId="AD" clId="Web-{60BB14FC-1455-473F-8067-4B6378B065CF}" dt="2024-05-19T12:11:35.130" v="27" actId="20577"/>
      <pc:docMkLst>
        <pc:docMk/>
      </pc:docMkLst>
      <pc:sldChg chg="modSp">
        <pc:chgData name="Amaraweera O.G it20616588" userId="S::it20616588@my.sliit.lk::e064a003-93b2-4990-81a5-4185c917af21" providerId="AD" clId="Web-{60BB14FC-1455-473F-8067-4B6378B065CF}" dt="2024-05-19T12:11:35.130" v="27" actId="20577"/>
        <pc:sldMkLst>
          <pc:docMk/>
          <pc:sldMk cId="343149377" sldId="322"/>
        </pc:sldMkLst>
        <pc:spChg chg="mod">
          <ac:chgData name="Amaraweera O.G it20616588" userId="S::it20616588@my.sliit.lk::e064a003-93b2-4990-81a5-4185c917af21" providerId="AD" clId="Web-{60BB14FC-1455-473F-8067-4B6378B065CF}" dt="2024-05-19T12:11:35.130" v="27" actId="20577"/>
          <ac:spMkLst>
            <pc:docMk/>
            <pc:sldMk cId="343149377" sldId="322"/>
            <ac:spMk id="1443" creationId="{00000000-0000-0000-0000-000000000000}"/>
          </ac:spMkLst>
        </pc:spChg>
      </pc:sldChg>
    </pc:docChg>
  </pc:docChgLst>
  <pc:docChgLst>
    <pc:chgData name="Jayasekara J.M.P.N.K. it20623418" userId="S::it20623418@my.sliit.lk::d8e784cf-68e7-4c95-82fd-3cbdcff05966" providerId="AD" clId="Web-{66CECE15-A5E1-4404-8F41-E0A24E200BAE}"/>
    <pc:docChg chg="modSld">
      <pc:chgData name="Jayasekara J.M.P.N.K. it20623418" userId="S::it20623418@my.sliit.lk::d8e784cf-68e7-4c95-82fd-3cbdcff05966" providerId="AD" clId="Web-{66CECE15-A5E1-4404-8F41-E0A24E200BAE}" dt="2024-03-15T03:59:47.326" v="9" actId="14100"/>
      <pc:docMkLst>
        <pc:docMk/>
      </pc:docMkLst>
      <pc:sldChg chg="modSp">
        <pc:chgData name="Jayasekara J.M.P.N.K. it20623418" userId="S::it20623418@my.sliit.lk::d8e784cf-68e7-4c95-82fd-3cbdcff05966" providerId="AD" clId="Web-{66CECE15-A5E1-4404-8F41-E0A24E200BAE}" dt="2024-03-15T03:59:47.326" v="9" actId="14100"/>
        <pc:sldMkLst>
          <pc:docMk/>
          <pc:sldMk cId="0" sldId="287"/>
        </pc:sldMkLst>
        <pc:spChg chg="mod">
          <ac:chgData name="Jayasekara J.M.P.N.K. it20623418" userId="S::it20623418@my.sliit.lk::d8e784cf-68e7-4c95-82fd-3cbdcff05966" providerId="AD" clId="Web-{66CECE15-A5E1-4404-8F41-E0A24E200BAE}" dt="2024-03-15T03:59:47.326" v="9" actId="14100"/>
          <ac:spMkLst>
            <pc:docMk/>
            <pc:sldMk cId="0" sldId="287"/>
            <ac:spMk id="5" creationId="{38ABC250-F7F6-D640-F310-B52773FD10F1}"/>
          </ac:spMkLst>
        </pc:spChg>
        <pc:picChg chg="mod">
          <ac:chgData name="Jayasekara J.M.P.N.K. it20623418" userId="S::it20623418@my.sliit.lk::d8e784cf-68e7-4c95-82fd-3cbdcff05966" providerId="AD" clId="Web-{66CECE15-A5E1-4404-8F41-E0A24E200BAE}" dt="2024-03-15T03:59:41.842" v="8" actId="1076"/>
          <ac:picMkLst>
            <pc:docMk/>
            <pc:sldMk cId="0" sldId="287"/>
            <ac:picMk id="2733" creationId="{00000000-0000-0000-0000-000000000000}"/>
          </ac:picMkLst>
        </pc:picChg>
        <pc:picChg chg="mod">
          <ac:chgData name="Jayasekara J.M.P.N.K. it20623418" userId="S::it20623418@my.sliit.lk::d8e784cf-68e7-4c95-82fd-3cbdcff05966" providerId="AD" clId="Web-{66CECE15-A5E1-4404-8F41-E0A24E200BAE}" dt="2024-03-15T03:59:39.029" v="7" actId="1076"/>
          <ac:picMkLst>
            <pc:docMk/>
            <pc:sldMk cId="0" sldId="287"/>
            <ac:picMk id="2734" creationId="{00000000-0000-0000-0000-000000000000}"/>
          </ac:picMkLst>
        </pc:picChg>
      </pc:sldChg>
    </pc:docChg>
  </pc:docChgLst>
  <pc:docChgLst>
    <pc:chgData name="Dewantha A.A.A.R.S it20618186" userId="S::it20618186@my.sliit.lk::7d1a8889-d4ab-4b69-a030-55e2a9ce00b5" providerId="AD" clId="Web-{BF5DA716-FC63-379F-2253-F6AFCC99CB20}"/>
    <pc:docChg chg="modSld">
      <pc:chgData name="Dewantha A.A.A.R.S it20618186" userId="S::it20618186@my.sliit.lk::7d1a8889-d4ab-4b69-a030-55e2a9ce00b5" providerId="AD" clId="Web-{BF5DA716-FC63-379F-2253-F6AFCC99CB20}" dt="2024-05-19T19:22:56.748" v="4" actId="20577"/>
      <pc:docMkLst>
        <pc:docMk/>
      </pc:docMkLst>
      <pc:sldChg chg="modSp">
        <pc:chgData name="Dewantha A.A.A.R.S it20618186" userId="S::it20618186@my.sliit.lk::7d1a8889-d4ab-4b69-a030-55e2a9ce00b5" providerId="AD" clId="Web-{BF5DA716-FC63-379F-2253-F6AFCC99CB20}" dt="2024-05-19T19:22:56.748" v="4" actId="20577"/>
        <pc:sldMkLst>
          <pc:docMk/>
          <pc:sldMk cId="2542012367" sldId="331"/>
        </pc:sldMkLst>
        <pc:spChg chg="mod">
          <ac:chgData name="Dewantha A.A.A.R.S it20618186" userId="S::it20618186@my.sliit.lk::7d1a8889-d4ab-4b69-a030-55e2a9ce00b5" providerId="AD" clId="Web-{BF5DA716-FC63-379F-2253-F6AFCC99CB20}" dt="2024-05-19T19:22:56.748" v="4" actId="20577"/>
          <ac:spMkLst>
            <pc:docMk/>
            <pc:sldMk cId="2542012367" sldId="331"/>
            <ac:spMk id="6" creationId="{8BE9EF0E-1584-8E91-521E-C9A8018D96EE}"/>
          </ac:spMkLst>
        </pc:spChg>
      </pc:sldChg>
    </pc:docChg>
  </pc:docChgLst>
  <pc:docChgLst>
    <pc:chgData name="Jayasekara J.M.P.N.K. it20623418" userId="S::it20623418@my.sliit.lk::d8e784cf-68e7-4c95-82fd-3cbdcff05966" providerId="AD" clId="Web-{952D6781-A6E3-404D-BC52-5C39990BC844}"/>
    <pc:docChg chg="modSld">
      <pc:chgData name="Jayasekara J.M.P.N.K. it20623418" userId="S::it20623418@my.sliit.lk::d8e784cf-68e7-4c95-82fd-3cbdcff05966" providerId="AD" clId="Web-{952D6781-A6E3-404D-BC52-5C39990BC844}" dt="2024-03-15T07:04:10.607" v="7" actId="14100"/>
      <pc:docMkLst>
        <pc:docMk/>
      </pc:docMkLst>
      <pc:sldChg chg="modSp">
        <pc:chgData name="Jayasekara J.M.P.N.K. it20623418" userId="S::it20623418@my.sliit.lk::d8e784cf-68e7-4c95-82fd-3cbdcff05966" providerId="AD" clId="Web-{952D6781-A6E3-404D-BC52-5C39990BC844}" dt="2024-03-15T07:04:10.607" v="7" actId="14100"/>
        <pc:sldMkLst>
          <pc:docMk/>
          <pc:sldMk cId="0" sldId="268"/>
        </pc:sldMkLst>
        <pc:spChg chg="mod">
          <ac:chgData name="Jayasekara J.M.P.N.K. it20623418" userId="S::it20623418@my.sliit.lk::d8e784cf-68e7-4c95-82fd-3cbdcff05966" providerId="AD" clId="Web-{952D6781-A6E3-404D-BC52-5C39990BC844}" dt="2024-03-15T07:04:05.357" v="0" actId="1076"/>
          <ac:spMkLst>
            <pc:docMk/>
            <pc:sldMk cId="0" sldId="268"/>
            <ac:spMk id="46" creationId="{29E40BFD-0A89-C3A0-9760-E2A8AE093673}"/>
          </ac:spMkLst>
        </pc:spChg>
        <pc:spChg chg="mod">
          <ac:chgData name="Jayasekara J.M.P.N.K. it20623418" userId="S::it20623418@my.sliit.lk::d8e784cf-68e7-4c95-82fd-3cbdcff05966" providerId="AD" clId="Web-{952D6781-A6E3-404D-BC52-5C39990BC844}" dt="2024-03-15T07:04:05.373" v="1" actId="1076"/>
          <ac:spMkLst>
            <pc:docMk/>
            <pc:sldMk cId="0" sldId="268"/>
            <ac:spMk id="50" creationId="{58D910B4-FAE5-F26B-C0CB-1A8C098DA7CD}"/>
          </ac:spMkLst>
        </pc:spChg>
        <pc:spChg chg="mod">
          <ac:chgData name="Jayasekara J.M.P.N.K. it20623418" userId="S::it20623418@my.sliit.lk::d8e784cf-68e7-4c95-82fd-3cbdcff05966" providerId="AD" clId="Web-{952D6781-A6E3-404D-BC52-5C39990BC844}" dt="2024-03-15T07:04:05.404" v="3" actId="1076"/>
          <ac:spMkLst>
            <pc:docMk/>
            <pc:sldMk cId="0" sldId="268"/>
            <ac:spMk id="52" creationId="{AB14A7D7-6C82-1969-D080-A76ECE03CF4B}"/>
          </ac:spMkLst>
        </pc:spChg>
        <pc:spChg chg="mod">
          <ac:chgData name="Jayasekara J.M.P.N.K. it20623418" userId="S::it20623418@my.sliit.lk::d8e784cf-68e7-4c95-82fd-3cbdcff05966" providerId="AD" clId="Web-{952D6781-A6E3-404D-BC52-5C39990BC844}" dt="2024-03-15T07:04:05.451" v="6" actId="1076"/>
          <ac:spMkLst>
            <pc:docMk/>
            <pc:sldMk cId="0" sldId="268"/>
            <ac:spMk id="55" creationId="{F14BC6CD-788C-9408-3CA8-11571B377BEA}"/>
          </ac:spMkLst>
        </pc:spChg>
        <pc:cxnChg chg="mod">
          <ac:chgData name="Jayasekara J.M.P.N.K. it20623418" userId="S::it20623418@my.sliit.lk::d8e784cf-68e7-4c95-82fd-3cbdcff05966" providerId="AD" clId="Web-{952D6781-A6E3-404D-BC52-5C39990BC844}" dt="2024-03-15T07:04:10.607" v="7" actId="14100"/>
          <ac:cxnSpMkLst>
            <pc:docMk/>
            <pc:sldMk cId="0" sldId="268"/>
            <ac:cxnSpMk id="51" creationId="{E8691ACC-F2D9-F874-ECC8-1B1A229CA30C}"/>
          </ac:cxnSpMkLst>
        </pc:cxnChg>
        <pc:cxnChg chg="mod">
          <ac:chgData name="Jayasekara J.M.P.N.K. it20623418" userId="S::it20623418@my.sliit.lk::d8e784cf-68e7-4c95-82fd-3cbdcff05966" providerId="AD" clId="Web-{952D6781-A6E3-404D-BC52-5C39990BC844}" dt="2024-03-15T07:04:05.420" v="4" actId="1076"/>
          <ac:cxnSpMkLst>
            <pc:docMk/>
            <pc:sldMk cId="0" sldId="268"/>
            <ac:cxnSpMk id="53" creationId="{08E2D614-D89B-659C-0BC5-7B6D94AEE8CE}"/>
          </ac:cxnSpMkLst>
        </pc:cxnChg>
        <pc:cxnChg chg="mod">
          <ac:chgData name="Jayasekara J.M.P.N.K. it20623418" userId="S::it20623418@my.sliit.lk::d8e784cf-68e7-4c95-82fd-3cbdcff05966" providerId="AD" clId="Web-{952D6781-A6E3-404D-BC52-5C39990BC844}" dt="2024-03-15T07:04:05.435" v="5" actId="1076"/>
          <ac:cxnSpMkLst>
            <pc:docMk/>
            <pc:sldMk cId="0" sldId="268"/>
            <ac:cxnSpMk id="54" creationId="{56BEE8F4-97EF-DECB-9B1F-EF521BC3B1F9}"/>
          </ac:cxnSpMkLst>
        </pc:cxnChg>
      </pc:sldChg>
    </pc:docChg>
  </pc:docChgLst>
  <pc:docChgLst>
    <pc:chgData name="Dewantha A.A.A.R.S it20618186" userId="S::it20618186@my.sliit.lk::7d1a8889-d4ab-4b69-a030-55e2a9ce00b5" providerId="AD" clId="Web-{36D7AF65-157C-4FC3-339F-4FDCFB45CE13}"/>
    <pc:docChg chg="addSld delSld modSld">
      <pc:chgData name="Dewantha A.A.A.R.S it20618186" userId="S::it20618186@my.sliit.lk::7d1a8889-d4ab-4b69-a030-55e2a9ce00b5" providerId="AD" clId="Web-{36D7AF65-157C-4FC3-339F-4FDCFB45CE13}" dt="2024-03-18T11:49:04.984" v="63" actId="20577"/>
      <pc:docMkLst>
        <pc:docMk/>
      </pc:docMkLst>
      <pc:sldChg chg="modSp">
        <pc:chgData name="Dewantha A.A.A.R.S it20618186" userId="S::it20618186@my.sliit.lk::7d1a8889-d4ab-4b69-a030-55e2a9ce00b5" providerId="AD" clId="Web-{36D7AF65-157C-4FC3-339F-4FDCFB45CE13}" dt="2024-03-18T11:49:04.984" v="63" actId="20577"/>
        <pc:sldMkLst>
          <pc:docMk/>
          <pc:sldMk cId="1070020998" sldId="327"/>
        </pc:sldMkLst>
        <pc:spChg chg="mod">
          <ac:chgData name="Dewantha A.A.A.R.S it20618186" userId="S::it20618186@my.sliit.lk::7d1a8889-d4ab-4b69-a030-55e2a9ce00b5" providerId="AD" clId="Web-{36D7AF65-157C-4FC3-339F-4FDCFB45CE13}" dt="2024-03-18T11:49:04.984" v="63" actId="20577"/>
          <ac:spMkLst>
            <pc:docMk/>
            <pc:sldMk cId="1070020998" sldId="327"/>
            <ac:spMk id="8" creationId="{6D05B6AC-CC38-653C-35CF-59D926C45CB5}"/>
          </ac:spMkLst>
        </pc:spChg>
        <pc:spChg chg="mod">
          <ac:chgData name="Dewantha A.A.A.R.S it20618186" userId="S::it20618186@my.sliit.lk::7d1a8889-d4ab-4b69-a030-55e2a9ce00b5" providerId="AD" clId="Web-{36D7AF65-157C-4FC3-339F-4FDCFB45CE13}" dt="2024-03-18T06:17:37.230" v="42" actId="20577"/>
          <ac:spMkLst>
            <pc:docMk/>
            <pc:sldMk cId="1070020998" sldId="327"/>
            <ac:spMk id="12" creationId="{8D8B91E5-A7D4-ABF9-8CAF-ADA5D1539A28}"/>
          </ac:spMkLst>
        </pc:spChg>
        <pc:spChg chg="mod">
          <ac:chgData name="Dewantha A.A.A.R.S it20618186" userId="S::it20618186@my.sliit.lk::7d1a8889-d4ab-4b69-a030-55e2a9ce00b5" providerId="AD" clId="Web-{36D7AF65-157C-4FC3-339F-4FDCFB45CE13}" dt="2024-03-18T11:46:58.669" v="51" actId="20577"/>
          <ac:spMkLst>
            <pc:docMk/>
            <pc:sldMk cId="1070020998" sldId="327"/>
            <ac:spMk id="14" creationId="{5A335AD8-6AF7-BE81-770A-E653AA096BD7}"/>
          </ac:spMkLst>
        </pc:spChg>
      </pc:sldChg>
      <pc:sldChg chg="modSp">
        <pc:chgData name="Dewantha A.A.A.R.S it20618186" userId="S::it20618186@my.sliit.lk::7d1a8889-d4ab-4b69-a030-55e2a9ce00b5" providerId="AD" clId="Web-{36D7AF65-157C-4FC3-339F-4FDCFB45CE13}" dt="2024-03-18T11:46:23.074" v="50" actId="20577"/>
        <pc:sldMkLst>
          <pc:docMk/>
          <pc:sldMk cId="2542012367" sldId="331"/>
        </pc:sldMkLst>
        <pc:spChg chg="mod">
          <ac:chgData name="Dewantha A.A.A.R.S it20618186" userId="S::it20618186@my.sliit.lk::7d1a8889-d4ab-4b69-a030-55e2a9ce00b5" providerId="AD" clId="Web-{36D7AF65-157C-4FC3-339F-4FDCFB45CE13}" dt="2024-03-18T11:44:37.322" v="47" actId="20577"/>
          <ac:spMkLst>
            <pc:docMk/>
            <pc:sldMk cId="2542012367" sldId="331"/>
            <ac:spMk id="6" creationId="{8BE9EF0E-1584-8E91-521E-C9A8018D96EE}"/>
          </ac:spMkLst>
        </pc:spChg>
        <pc:spChg chg="mod">
          <ac:chgData name="Dewantha A.A.A.R.S it20618186" userId="S::it20618186@my.sliit.lk::7d1a8889-d4ab-4b69-a030-55e2a9ce00b5" providerId="AD" clId="Web-{36D7AF65-157C-4FC3-339F-4FDCFB45CE13}" dt="2024-03-18T11:46:23.074" v="50" actId="20577"/>
          <ac:spMkLst>
            <pc:docMk/>
            <pc:sldMk cId="2542012367" sldId="331"/>
            <ac:spMk id="8" creationId="{FF833BE4-0CA8-0304-321E-A7B2EA8E3F0E}"/>
          </ac:spMkLst>
        </pc:spChg>
        <pc:spChg chg="mod">
          <ac:chgData name="Dewantha A.A.A.R.S it20618186" userId="S::it20618186@my.sliit.lk::7d1a8889-d4ab-4b69-a030-55e2a9ce00b5" providerId="AD" clId="Web-{36D7AF65-157C-4FC3-339F-4FDCFB45CE13}" dt="2024-03-18T05:04:42.273" v="9" actId="1076"/>
          <ac:spMkLst>
            <pc:docMk/>
            <pc:sldMk cId="2542012367" sldId="331"/>
            <ac:spMk id="1274" creationId="{00000000-0000-0000-0000-000000000000}"/>
          </ac:spMkLst>
        </pc:spChg>
      </pc:sldChg>
      <pc:sldChg chg="del">
        <pc:chgData name="Dewantha A.A.A.R.S it20618186" userId="S::it20618186@my.sliit.lk::7d1a8889-d4ab-4b69-a030-55e2a9ce00b5" providerId="AD" clId="Web-{36D7AF65-157C-4FC3-339F-4FDCFB45CE13}" dt="2024-03-18T04:58:12.813" v="0"/>
        <pc:sldMkLst>
          <pc:docMk/>
          <pc:sldMk cId="1371230813" sldId="332"/>
        </pc:sldMkLst>
      </pc:sldChg>
      <pc:sldChg chg="modSp">
        <pc:chgData name="Dewantha A.A.A.R.S it20618186" userId="S::it20618186@my.sliit.lk::7d1a8889-d4ab-4b69-a030-55e2a9ce00b5" providerId="AD" clId="Web-{36D7AF65-157C-4FC3-339F-4FDCFB45CE13}" dt="2024-03-18T05:34:20.903" v="38" actId="20577"/>
        <pc:sldMkLst>
          <pc:docMk/>
          <pc:sldMk cId="1121556558" sldId="333"/>
        </pc:sldMkLst>
        <pc:spChg chg="mod">
          <ac:chgData name="Dewantha A.A.A.R.S it20618186" userId="S::it20618186@my.sliit.lk::7d1a8889-d4ab-4b69-a030-55e2a9ce00b5" providerId="AD" clId="Web-{36D7AF65-157C-4FC3-339F-4FDCFB45CE13}" dt="2024-03-18T05:34:20.903" v="38" actId="20577"/>
          <ac:spMkLst>
            <pc:docMk/>
            <pc:sldMk cId="1121556558" sldId="333"/>
            <ac:spMk id="7" creationId="{DDC793D2-C305-E67E-261B-EEC74895447B}"/>
          </ac:spMkLst>
        </pc:spChg>
      </pc:sldChg>
      <pc:sldChg chg="modSp new del">
        <pc:chgData name="Dewantha A.A.A.R.S it20618186" userId="S::it20618186@my.sliit.lk::7d1a8889-d4ab-4b69-a030-55e2a9ce00b5" providerId="AD" clId="Web-{36D7AF65-157C-4FC3-339F-4FDCFB45CE13}" dt="2024-03-18T05:04:18.131" v="7"/>
        <pc:sldMkLst>
          <pc:docMk/>
          <pc:sldMk cId="2964856076" sldId="367"/>
        </pc:sldMkLst>
        <pc:spChg chg="mod">
          <ac:chgData name="Dewantha A.A.A.R.S it20618186" userId="S::it20618186@my.sliit.lk::7d1a8889-d4ab-4b69-a030-55e2a9ce00b5" providerId="AD" clId="Web-{36D7AF65-157C-4FC3-339F-4FDCFB45CE13}" dt="2024-03-18T05:04:02.802" v="6" actId="20577"/>
          <ac:spMkLst>
            <pc:docMk/>
            <pc:sldMk cId="2964856076" sldId="367"/>
            <ac:spMk id="3" creationId="{124DCF89-FEBF-F290-B594-E4353E2BF6BF}"/>
          </ac:spMkLst>
        </pc:spChg>
      </pc:sldChg>
    </pc:docChg>
  </pc:docChgLst>
  <pc:docChgLst>
    <pc:chgData name="Lakshan J.A.T it20642150" userId="S::it20642150@my.sliit.lk::89e2160c-7602-4b7e-8031-5cf564499c87" providerId="AD" clId="Web-{34A47665-C3C3-3B58-51BE-98F42190DFD5}"/>
    <pc:docChg chg="modSld">
      <pc:chgData name="Lakshan J.A.T it20642150" userId="S::it20642150@my.sliit.lk::89e2160c-7602-4b7e-8031-5cf564499c87" providerId="AD" clId="Web-{34A47665-C3C3-3B58-51BE-98F42190DFD5}" dt="2024-03-18T10:22:20.431" v="4" actId="1076"/>
      <pc:docMkLst>
        <pc:docMk/>
      </pc:docMkLst>
      <pc:sldChg chg="modSp">
        <pc:chgData name="Lakshan J.A.T it20642150" userId="S::it20642150@my.sliit.lk::89e2160c-7602-4b7e-8031-5cf564499c87" providerId="AD" clId="Web-{34A47665-C3C3-3B58-51BE-98F42190DFD5}" dt="2024-03-18T10:22:20.431" v="4" actId="1076"/>
        <pc:sldMkLst>
          <pc:docMk/>
          <pc:sldMk cId="1115118500" sldId="312"/>
        </pc:sldMkLst>
        <pc:picChg chg="mod">
          <ac:chgData name="Lakshan J.A.T it20642150" userId="S::it20642150@my.sliit.lk::89e2160c-7602-4b7e-8031-5cf564499c87" providerId="AD" clId="Web-{34A47665-C3C3-3B58-51BE-98F42190DFD5}" dt="2024-03-18T10:21:17.632" v="2" actId="1076"/>
          <ac:picMkLst>
            <pc:docMk/>
            <pc:sldMk cId="1115118500" sldId="312"/>
            <ac:picMk id="1181" creationId="{00000000-0000-0000-0000-000000000000}"/>
          </ac:picMkLst>
        </pc:picChg>
        <pc:picChg chg="mod">
          <ac:chgData name="Lakshan J.A.T it20642150" userId="S::it20642150@my.sliit.lk::89e2160c-7602-4b7e-8031-5cf564499c87" providerId="AD" clId="Web-{34A47665-C3C3-3B58-51BE-98F42190DFD5}" dt="2024-03-18T10:22:20.431" v="4" actId="1076"/>
          <ac:picMkLst>
            <pc:docMk/>
            <pc:sldMk cId="1115118500" sldId="312"/>
            <ac:picMk id="1187" creationId="{00000000-0000-0000-0000-000000000000}"/>
          </ac:picMkLst>
        </pc:picChg>
      </pc:sldChg>
      <pc:sldChg chg="modSp">
        <pc:chgData name="Lakshan J.A.T it20642150" userId="S::it20642150@my.sliit.lk::89e2160c-7602-4b7e-8031-5cf564499c87" providerId="AD" clId="Web-{34A47665-C3C3-3B58-51BE-98F42190DFD5}" dt="2024-03-18T10:21:35.914" v="3" actId="1076"/>
        <pc:sldMkLst>
          <pc:docMk/>
          <pc:sldMk cId="3096705399" sldId="356"/>
        </pc:sldMkLst>
        <pc:picChg chg="mod">
          <ac:chgData name="Lakshan J.A.T it20642150" userId="S::it20642150@my.sliit.lk::89e2160c-7602-4b7e-8031-5cf564499c87" providerId="AD" clId="Web-{34A47665-C3C3-3B58-51BE-98F42190DFD5}" dt="2024-03-18T10:21:35.914" v="3" actId="1076"/>
          <ac:picMkLst>
            <pc:docMk/>
            <pc:sldMk cId="3096705399" sldId="356"/>
            <ac:picMk id="1722" creationId="{00000000-0000-0000-0000-000000000000}"/>
          </ac:picMkLst>
        </pc:picChg>
      </pc:sldChg>
    </pc:docChg>
  </pc:docChgLst>
  <pc:docChgLst>
    <pc:chgData name="Jayasekara J.M.P.N.K. it20623418" userId="S::it20623418@my.sliit.lk::d8e784cf-68e7-4c95-82fd-3cbdcff05966" providerId="AD" clId="Web-{EFFA7C5E-921A-400D-812B-728F5DDB1C51}"/>
    <pc:docChg chg="addSld modSld">
      <pc:chgData name="Jayasekara J.M.P.N.K. it20623418" userId="S::it20623418@my.sliit.lk::d8e784cf-68e7-4c95-82fd-3cbdcff05966" providerId="AD" clId="Web-{EFFA7C5E-921A-400D-812B-728F5DDB1C51}" dt="2024-05-16T07:28:50.843" v="159" actId="1076"/>
      <pc:docMkLst>
        <pc:docMk/>
      </pc:docMkLst>
      <pc:sldChg chg="modSp">
        <pc:chgData name="Jayasekara J.M.P.N.K. it20623418" userId="S::it20623418@my.sliit.lk::d8e784cf-68e7-4c95-82fd-3cbdcff05966" providerId="AD" clId="Web-{EFFA7C5E-921A-400D-812B-728F5DDB1C51}" dt="2024-05-16T06:29:39.743" v="1" actId="1076"/>
        <pc:sldMkLst>
          <pc:docMk/>
          <pc:sldMk cId="0" sldId="258"/>
        </pc:sldMkLst>
        <pc:picChg chg="mod">
          <ac:chgData name="Jayasekara J.M.P.N.K. it20623418" userId="S::it20623418@my.sliit.lk::d8e784cf-68e7-4c95-82fd-3cbdcff05966" providerId="AD" clId="Web-{EFFA7C5E-921A-400D-812B-728F5DDB1C51}" dt="2024-05-16T06:29:39.743" v="1" actId="1076"/>
          <ac:picMkLst>
            <pc:docMk/>
            <pc:sldMk cId="0" sldId="258"/>
            <ac:picMk id="20" creationId="{1CCF59C9-D1E1-F4BC-CD04-5923243AF2AA}"/>
          </ac:picMkLst>
        </pc:picChg>
      </pc:sldChg>
      <pc:sldChg chg="addSp delSp modSp">
        <pc:chgData name="Jayasekara J.M.P.N.K. it20623418" userId="S::it20623418@my.sliit.lk::d8e784cf-68e7-4c95-82fd-3cbdcff05966" providerId="AD" clId="Web-{EFFA7C5E-921A-400D-812B-728F5DDB1C51}" dt="2024-05-16T06:51:56.729" v="9" actId="1076"/>
        <pc:sldMkLst>
          <pc:docMk/>
          <pc:sldMk cId="3483840111" sldId="310"/>
        </pc:sldMkLst>
        <pc:picChg chg="add mod">
          <ac:chgData name="Jayasekara J.M.P.N.K. it20623418" userId="S::it20623418@my.sliit.lk::d8e784cf-68e7-4c95-82fd-3cbdcff05966" providerId="AD" clId="Web-{EFFA7C5E-921A-400D-812B-728F5DDB1C51}" dt="2024-05-16T06:51:56.729" v="9" actId="1076"/>
          <ac:picMkLst>
            <pc:docMk/>
            <pc:sldMk cId="3483840111" sldId="310"/>
            <ac:picMk id="2" creationId="{C41C27F9-7ABF-15BF-DA6A-2218CED454A0}"/>
          </ac:picMkLst>
        </pc:picChg>
        <pc:picChg chg="del">
          <ac:chgData name="Jayasekara J.M.P.N.K. it20623418" userId="S::it20623418@my.sliit.lk::d8e784cf-68e7-4c95-82fd-3cbdcff05966" providerId="AD" clId="Web-{EFFA7C5E-921A-400D-812B-728F5DDB1C51}" dt="2024-05-16T06:51:23.774" v="2"/>
          <ac:picMkLst>
            <pc:docMk/>
            <pc:sldMk cId="3483840111" sldId="310"/>
            <ac:picMk id="7" creationId="{5888A145-4395-7977-DD8A-81DDDAC7C341}"/>
          </ac:picMkLst>
        </pc:picChg>
      </pc:sldChg>
      <pc:sldChg chg="addSp delSp modSp">
        <pc:chgData name="Jayasekara J.M.P.N.K. it20623418" userId="S::it20623418@my.sliit.lk::d8e784cf-68e7-4c95-82fd-3cbdcff05966" providerId="AD" clId="Web-{EFFA7C5E-921A-400D-812B-728F5DDB1C51}" dt="2024-05-16T06:55:08.658" v="16" actId="20577"/>
        <pc:sldMkLst>
          <pc:docMk/>
          <pc:sldMk cId="2082856943" sldId="317"/>
        </pc:sldMkLst>
        <pc:spChg chg="mod">
          <ac:chgData name="Jayasekara J.M.P.N.K. it20623418" userId="S::it20623418@my.sliit.lk::d8e784cf-68e7-4c95-82fd-3cbdcff05966" providerId="AD" clId="Web-{EFFA7C5E-921A-400D-812B-728F5DDB1C51}" dt="2024-05-16T06:55:08.658" v="16" actId="20577"/>
          <ac:spMkLst>
            <pc:docMk/>
            <pc:sldMk cId="2082856943" sldId="317"/>
            <ac:spMk id="1285" creationId="{00000000-0000-0000-0000-000000000000}"/>
          </ac:spMkLst>
        </pc:spChg>
        <pc:picChg chg="add mod">
          <ac:chgData name="Jayasekara J.M.P.N.K. it20623418" userId="S::it20623418@my.sliit.lk::d8e784cf-68e7-4c95-82fd-3cbdcff05966" providerId="AD" clId="Web-{EFFA7C5E-921A-400D-812B-728F5DDB1C51}" dt="2024-05-16T06:54:57.595" v="15" actId="1076"/>
          <ac:picMkLst>
            <pc:docMk/>
            <pc:sldMk cId="2082856943" sldId="317"/>
            <ac:picMk id="2" creationId="{1CB17594-B205-D055-F3D4-E6C84CBBF1A6}"/>
          </ac:picMkLst>
        </pc:picChg>
        <pc:picChg chg="del">
          <ac:chgData name="Jayasekara J.M.P.N.K. it20623418" userId="S::it20623418@my.sliit.lk::d8e784cf-68e7-4c95-82fd-3cbdcff05966" providerId="AD" clId="Web-{EFFA7C5E-921A-400D-812B-728F5DDB1C51}" dt="2024-05-16T06:53:57.889" v="10"/>
          <ac:picMkLst>
            <pc:docMk/>
            <pc:sldMk cId="2082856943" sldId="317"/>
            <ac:picMk id="3" creationId="{BD7F9AB2-9559-EEA2-F8E2-6650BC28A534}"/>
          </ac:picMkLst>
        </pc:picChg>
      </pc:sldChg>
      <pc:sldChg chg="addSp delSp modSp">
        <pc:chgData name="Jayasekara J.M.P.N.K. it20623418" userId="S::it20623418@my.sliit.lk::d8e784cf-68e7-4c95-82fd-3cbdcff05966" providerId="AD" clId="Web-{EFFA7C5E-921A-400D-812B-728F5DDB1C51}" dt="2024-05-16T07:22:35.126" v="131" actId="1076"/>
        <pc:sldMkLst>
          <pc:docMk/>
          <pc:sldMk cId="323463070" sldId="320"/>
        </pc:sldMkLst>
        <pc:spChg chg="del">
          <ac:chgData name="Jayasekara J.M.P.N.K. it20623418" userId="S::it20623418@my.sliit.lk::d8e784cf-68e7-4c95-82fd-3cbdcff05966" providerId="AD" clId="Web-{EFFA7C5E-921A-400D-812B-728F5DDB1C51}" dt="2024-05-16T06:58:13.446" v="20"/>
          <ac:spMkLst>
            <pc:docMk/>
            <pc:sldMk cId="323463070" sldId="320"/>
            <ac:spMk id="2" creationId="{51592BB8-CBFC-8171-6134-277D79A9D8E6}"/>
          </ac:spMkLst>
        </pc:spChg>
        <pc:spChg chg="del">
          <ac:chgData name="Jayasekara J.M.P.N.K. it20623418" userId="S::it20623418@my.sliit.lk::d8e784cf-68e7-4c95-82fd-3cbdcff05966" providerId="AD" clId="Web-{EFFA7C5E-921A-400D-812B-728F5DDB1C51}" dt="2024-05-16T06:58:11.196" v="19"/>
          <ac:spMkLst>
            <pc:docMk/>
            <pc:sldMk cId="323463070" sldId="320"/>
            <ac:spMk id="3" creationId="{91AF2616-EEFB-C849-3507-61B57187E4F0}"/>
          </ac:spMkLst>
        </pc:spChg>
        <pc:spChg chg="del">
          <ac:chgData name="Jayasekara J.M.P.N.K. it20623418" userId="S::it20623418@my.sliit.lk::d8e784cf-68e7-4c95-82fd-3cbdcff05966" providerId="AD" clId="Web-{EFFA7C5E-921A-400D-812B-728F5DDB1C51}" dt="2024-05-16T06:58:05.805" v="18"/>
          <ac:spMkLst>
            <pc:docMk/>
            <pc:sldMk cId="323463070" sldId="320"/>
            <ac:spMk id="8" creationId="{6D05B6AC-CC38-653C-35CF-59D926C45CB5}"/>
          </ac:spMkLst>
        </pc:spChg>
        <pc:spChg chg="mod">
          <ac:chgData name="Jayasekara J.M.P.N.K. it20623418" userId="S::it20623418@my.sliit.lk::d8e784cf-68e7-4c95-82fd-3cbdcff05966" providerId="AD" clId="Web-{EFFA7C5E-921A-400D-812B-728F5DDB1C51}" dt="2024-05-16T07:19:40.494" v="106" actId="20577"/>
          <ac:spMkLst>
            <pc:docMk/>
            <pc:sldMk cId="323463070" sldId="320"/>
            <ac:spMk id="12" creationId="{8D8B91E5-A7D4-ABF9-8CAF-ADA5D1539A28}"/>
          </ac:spMkLst>
        </pc:spChg>
        <pc:spChg chg="del">
          <ac:chgData name="Jayasekara J.M.P.N.K. it20623418" userId="S::it20623418@my.sliit.lk::d8e784cf-68e7-4c95-82fd-3cbdcff05966" providerId="AD" clId="Web-{EFFA7C5E-921A-400D-812B-728F5DDB1C51}" dt="2024-05-16T06:58:15.118" v="21"/>
          <ac:spMkLst>
            <pc:docMk/>
            <pc:sldMk cId="323463070" sldId="320"/>
            <ac:spMk id="14" creationId="{5A335AD8-6AF7-BE81-770A-E653AA096BD7}"/>
          </ac:spMkLst>
        </pc:spChg>
        <pc:spChg chg="mod">
          <ac:chgData name="Jayasekara J.M.P.N.K. it20623418" userId="S::it20623418@my.sliit.lk::d8e784cf-68e7-4c95-82fd-3cbdcff05966" providerId="AD" clId="Web-{EFFA7C5E-921A-400D-812B-728F5DDB1C51}" dt="2024-05-16T07:22:35.126" v="131" actId="1076"/>
          <ac:spMkLst>
            <pc:docMk/>
            <pc:sldMk cId="323463070" sldId="320"/>
            <ac:spMk id="1943" creationId="{00000000-0000-0000-0000-000000000000}"/>
          </ac:spMkLst>
        </pc:spChg>
        <pc:picChg chg="add del mod">
          <ac:chgData name="Jayasekara J.M.P.N.K. it20623418" userId="S::it20623418@my.sliit.lk::d8e784cf-68e7-4c95-82fd-3cbdcff05966" providerId="AD" clId="Web-{EFFA7C5E-921A-400D-812B-728F5DDB1C51}" dt="2024-05-16T07:06:59.950" v="44"/>
          <ac:picMkLst>
            <pc:docMk/>
            <pc:sldMk cId="323463070" sldId="320"/>
            <ac:picMk id="4" creationId="{F2A250F7-F733-D2E1-74C0-D38A30F0EBCC}"/>
          </ac:picMkLst>
        </pc:picChg>
        <pc:picChg chg="add mod">
          <ac:chgData name="Jayasekara J.M.P.N.K. it20623418" userId="S::it20623418@my.sliit.lk::d8e784cf-68e7-4c95-82fd-3cbdcff05966" providerId="AD" clId="Web-{EFFA7C5E-921A-400D-812B-728F5DDB1C51}" dt="2024-05-16T07:08:09.093" v="77" actId="1076"/>
          <ac:picMkLst>
            <pc:docMk/>
            <pc:sldMk cId="323463070" sldId="320"/>
            <ac:picMk id="5" creationId="{2FAD71B6-9E59-991A-7DE4-8DD60744A3F3}"/>
          </ac:picMkLst>
        </pc:picChg>
        <pc:picChg chg="add mod modCrop">
          <ac:chgData name="Jayasekara J.M.P.N.K. it20623418" userId="S::it20623418@my.sliit.lk::d8e784cf-68e7-4c95-82fd-3cbdcff05966" providerId="AD" clId="Web-{EFFA7C5E-921A-400D-812B-728F5DDB1C51}" dt="2024-05-16T07:11:33.351" v="96" actId="1076"/>
          <ac:picMkLst>
            <pc:docMk/>
            <pc:sldMk cId="323463070" sldId="320"/>
            <ac:picMk id="6" creationId="{C6E4369C-90D7-FAFF-0227-436CBA9750D1}"/>
          </ac:picMkLst>
        </pc:picChg>
        <pc:picChg chg="add mod modCrop">
          <ac:chgData name="Jayasekara J.M.P.N.K. it20623418" userId="S::it20623418@my.sliit.lk::d8e784cf-68e7-4c95-82fd-3cbdcff05966" providerId="AD" clId="Web-{EFFA7C5E-921A-400D-812B-728F5DDB1C51}" dt="2024-05-16T07:11:44.554" v="99"/>
          <ac:picMkLst>
            <pc:docMk/>
            <pc:sldMk cId="323463070" sldId="320"/>
            <ac:picMk id="7" creationId="{FC327DAB-386A-7051-C7D8-BDCA28C6AAA2}"/>
          </ac:picMkLst>
        </pc:picChg>
        <pc:picChg chg="del">
          <ac:chgData name="Jayasekara J.M.P.N.K. it20623418" userId="S::it20623418@my.sliit.lk::d8e784cf-68e7-4c95-82fd-3cbdcff05966" providerId="AD" clId="Web-{EFFA7C5E-921A-400D-812B-728F5DDB1C51}" dt="2024-05-16T07:03:50.255" v="35"/>
          <ac:picMkLst>
            <pc:docMk/>
            <pc:sldMk cId="323463070" sldId="320"/>
            <ac:picMk id="15" creationId="{DBD1CF2B-0B85-897A-E5D0-FE9665807BF3}"/>
          </ac:picMkLst>
        </pc:picChg>
        <pc:picChg chg="del">
          <ac:chgData name="Jayasekara J.M.P.N.K. it20623418" userId="S::it20623418@my.sliit.lk::d8e784cf-68e7-4c95-82fd-3cbdcff05966" providerId="AD" clId="Web-{EFFA7C5E-921A-400D-812B-728F5DDB1C51}" dt="2024-05-16T07:03:46.661" v="33"/>
          <ac:picMkLst>
            <pc:docMk/>
            <pc:sldMk cId="323463070" sldId="320"/>
            <ac:picMk id="16" creationId="{0B480FD3-6FD4-FDEF-144B-08A4A67D6F39}"/>
          </ac:picMkLst>
        </pc:picChg>
        <pc:picChg chg="del">
          <ac:chgData name="Jayasekara J.M.P.N.K. it20623418" userId="S::it20623418@my.sliit.lk::d8e784cf-68e7-4c95-82fd-3cbdcff05966" providerId="AD" clId="Web-{EFFA7C5E-921A-400D-812B-728F5DDB1C51}" dt="2024-05-16T07:03:47.568" v="34"/>
          <ac:picMkLst>
            <pc:docMk/>
            <pc:sldMk cId="323463070" sldId="320"/>
            <ac:picMk id="17" creationId="{64CE6358-7C24-1F46-D5CD-93B0046919F2}"/>
          </ac:picMkLst>
        </pc:picChg>
        <pc:picChg chg="mod">
          <ac:chgData name="Jayasekara J.M.P.N.K. it20623418" userId="S::it20623418@my.sliit.lk::d8e784cf-68e7-4c95-82fd-3cbdcff05966" providerId="AD" clId="Web-{EFFA7C5E-921A-400D-812B-728F5DDB1C51}" dt="2024-05-16T07:07:29.451" v="68" actId="1076"/>
          <ac:picMkLst>
            <pc:docMk/>
            <pc:sldMk cId="323463070" sldId="320"/>
            <ac:picMk id="1946" creationId="{00000000-0000-0000-0000-000000000000}"/>
          </ac:picMkLst>
        </pc:picChg>
        <pc:picChg chg="mod">
          <ac:chgData name="Jayasekara J.M.P.N.K. it20623418" userId="S::it20623418@my.sliit.lk::d8e784cf-68e7-4c95-82fd-3cbdcff05966" providerId="AD" clId="Web-{EFFA7C5E-921A-400D-812B-728F5DDB1C51}" dt="2024-05-16T07:22:21.141" v="128" actId="1076"/>
          <ac:picMkLst>
            <pc:docMk/>
            <pc:sldMk cId="323463070" sldId="320"/>
            <ac:picMk id="1950" creationId="{00000000-0000-0000-0000-000000000000}"/>
          </ac:picMkLst>
        </pc:picChg>
      </pc:sldChg>
      <pc:sldChg chg="modSp add replId">
        <pc:chgData name="Jayasekara J.M.P.N.K. it20623418" userId="S::it20623418@my.sliit.lk::d8e784cf-68e7-4c95-82fd-3cbdcff05966" providerId="AD" clId="Web-{EFFA7C5E-921A-400D-812B-728F5DDB1C51}" dt="2024-05-16T07:28:50.843" v="159" actId="1076"/>
        <pc:sldMkLst>
          <pc:docMk/>
          <pc:sldMk cId="3189012378" sldId="368"/>
        </pc:sldMkLst>
        <pc:spChg chg="mod">
          <ac:chgData name="Jayasekara J.M.P.N.K. it20623418" userId="S::it20623418@my.sliit.lk::d8e784cf-68e7-4c95-82fd-3cbdcff05966" providerId="AD" clId="Web-{EFFA7C5E-921A-400D-812B-728F5DDB1C51}" dt="2024-05-16T07:28:50.843" v="159" actId="1076"/>
          <ac:spMkLst>
            <pc:docMk/>
            <pc:sldMk cId="3189012378" sldId="368"/>
            <ac:spMk id="3" creationId="{91AF2616-EEFB-C849-3507-61B57187E4F0}"/>
          </ac:spMkLst>
        </pc:spChg>
      </pc:sldChg>
      <pc:sldChg chg="addSp delSp modSp add replId">
        <pc:chgData name="Jayasekara J.M.P.N.K. it20623418" userId="S::it20623418@my.sliit.lk::d8e784cf-68e7-4c95-82fd-3cbdcff05966" providerId="AD" clId="Web-{EFFA7C5E-921A-400D-812B-728F5DDB1C51}" dt="2024-05-16T07:22:11.281" v="127" actId="1076"/>
        <pc:sldMkLst>
          <pc:docMk/>
          <pc:sldMk cId="2495719632" sldId="369"/>
        </pc:sldMkLst>
        <pc:spChg chg="mod">
          <ac:chgData name="Jayasekara J.M.P.N.K. it20623418" userId="S::it20623418@my.sliit.lk::d8e784cf-68e7-4c95-82fd-3cbdcff05966" providerId="AD" clId="Web-{EFFA7C5E-921A-400D-812B-728F5DDB1C51}" dt="2024-05-16T07:22:04.953" v="125" actId="1076"/>
          <ac:spMkLst>
            <pc:docMk/>
            <pc:sldMk cId="2495719632" sldId="369"/>
            <ac:spMk id="12" creationId="{8D8B91E5-A7D4-ABF9-8CAF-ADA5D1539A28}"/>
          </ac:spMkLst>
        </pc:spChg>
        <pc:spChg chg="mod">
          <ac:chgData name="Jayasekara J.M.P.N.K. it20623418" userId="S::it20623418@my.sliit.lk::d8e784cf-68e7-4c95-82fd-3cbdcff05966" providerId="AD" clId="Web-{EFFA7C5E-921A-400D-812B-728F5DDB1C51}" dt="2024-05-16T07:22:11.281" v="127" actId="1076"/>
          <ac:spMkLst>
            <pc:docMk/>
            <pc:sldMk cId="2495719632" sldId="369"/>
            <ac:spMk id="1943" creationId="{00000000-0000-0000-0000-000000000000}"/>
          </ac:spMkLst>
        </pc:spChg>
        <pc:picChg chg="add mod">
          <ac:chgData name="Jayasekara J.M.P.N.K. it20623418" userId="S::it20623418@my.sliit.lk::d8e784cf-68e7-4c95-82fd-3cbdcff05966" providerId="AD" clId="Web-{EFFA7C5E-921A-400D-812B-728F5DDB1C51}" dt="2024-05-16T07:21:57.140" v="123" actId="1076"/>
          <ac:picMkLst>
            <pc:docMk/>
            <pc:sldMk cId="2495719632" sldId="369"/>
            <ac:picMk id="2" creationId="{A2B3A196-89FF-63AD-B8ED-5636FFE8546F}"/>
          </ac:picMkLst>
        </pc:picChg>
        <pc:picChg chg="add mod">
          <ac:chgData name="Jayasekara J.M.P.N.K. it20623418" userId="S::it20623418@my.sliit.lk::d8e784cf-68e7-4c95-82fd-3cbdcff05966" providerId="AD" clId="Web-{EFFA7C5E-921A-400D-812B-728F5DDB1C51}" dt="2024-05-16T07:21:59.765" v="124" actId="1076"/>
          <ac:picMkLst>
            <pc:docMk/>
            <pc:sldMk cId="2495719632" sldId="369"/>
            <ac:picMk id="3" creationId="{6D0573E0-0304-2B0F-9FFD-DA4272B1714D}"/>
          </ac:picMkLst>
        </pc:picChg>
        <pc:picChg chg="del">
          <ac:chgData name="Jayasekara J.M.P.N.K. it20623418" userId="S::it20623418@my.sliit.lk::d8e784cf-68e7-4c95-82fd-3cbdcff05966" providerId="AD" clId="Web-{EFFA7C5E-921A-400D-812B-728F5DDB1C51}" dt="2024-05-16T07:21:22.920" v="116"/>
          <ac:picMkLst>
            <pc:docMk/>
            <pc:sldMk cId="2495719632" sldId="369"/>
            <ac:picMk id="15" creationId="{DBD1CF2B-0B85-897A-E5D0-FE9665807BF3}"/>
          </ac:picMkLst>
        </pc:picChg>
        <pc:picChg chg="del">
          <ac:chgData name="Jayasekara J.M.P.N.K. it20623418" userId="S::it20623418@my.sliit.lk::d8e784cf-68e7-4c95-82fd-3cbdcff05966" providerId="AD" clId="Web-{EFFA7C5E-921A-400D-812B-728F5DDB1C51}" dt="2024-05-16T07:21:21.920" v="115"/>
          <ac:picMkLst>
            <pc:docMk/>
            <pc:sldMk cId="2495719632" sldId="369"/>
            <ac:picMk id="16" creationId="{0B480FD3-6FD4-FDEF-144B-08A4A67D6F39}"/>
          </ac:picMkLst>
        </pc:picChg>
        <pc:picChg chg="del">
          <ac:chgData name="Jayasekara J.M.P.N.K. it20623418" userId="S::it20623418@my.sliit.lk::d8e784cf-68e7-4c95-82fd-3cbdcff05966" providerId="AD" clId="Web-{EFFA7C5E-921A-400D-812B-728F5DDB1C51}" dt="2024-05-16T07:21:21.216" v="114"/>
          <ac:picMkLst>
            <pc:docMk/>
            <pc:sldMk cId="2495719632" sldId="369"/>
            <ac:picMk id="17" creationId="{64CE6358-7C24-1F46-D5CD-93B0046919F2}"/>
          </ac:picMkLst>
        </pc:picChg>
        <pc:picChg chg="mod">
          <ac:chgData name="Jayasekara J.M.P.N.K. it20623418" userId="S::it20623418@my.sliit.lk::d8e784cf-68e7-4c95-82fd-3cbdcff05966" providerId="AD" clId="Web-{EFFA7C5E-921A-400D-812B-728F5DDB1C51}" dt="2024-05-16T07:22:07.546" v="126" actId="1076"/>
          <ac:picMkLst>
            <pc:docMk/>
            <pc:sldMk cId="2495719632" sldId="369"/>
            <ac:picMk id="1950" creationId="{00000000-0000-0000-0000-000000000000}"/>
          </ac:picMkLst>
        </pc:picChg>
      </pc:sldChg>
      <pc:sldChg chg="addSp delSp modSp add replId">
        <pc:chgData name="Jayasekara J.M.P.N.K. it20623418" userId="S::it20623418@my.sliit.lk::d8e784cf-68e7-4c95-82fd-3cbdcff05966" providerId="AD" clId="Web-{EFFA7C5E-921A-400D-812B-728F5DDB1C51}" dt="2024-05-16T07:25:03.787" v="158" actId="1076"/>
        <pc:sldMkLst>
          <pc:docMk/>
          <pc:sldMk cId="1762867556" sldId="370"/>
        </pc:sldMkLst>
        <pc:spChg chg="add del mod">
          <ac:chgData name="Jayasekara J.M.P.N.K. it20623418" userId="S::it20623418@my.sliit.lk::d8e784cf-68e7-4c95-82fd-3cbdcff05966" providerId="AD" clId="Web-{EFFA7C5E-921A-400D-812B-728F5DDB1C51}" dt="2024-05-16T07:24:04.441" v="144"/>
          <ac:spMkLst>
            <pc:docMk/>
            <pc:sldMk cId="1762867556" sldId="370"/>
            <ac:spMk id="5" creationId="{E74000A5-06C3-C92C-E44D-7740589AAA8E}"/>
          </ac:spMkLst>
        </pc:spChg>
        <pc:spChg chg="del mod">
          <ac:chgData name="Jayasekara J.M.P.N.K. it20623418" userId="S::it20623418@my.sliit.lk::d8e784cf-68e7-4c95-82fd-3cbdcff05966" providerId="AD" clId="Web-{EFFA7C5E-921A-400D-812B-728F5DDB1C51}" dt="2024-05-16T07:23:03.252" v="135"/>
          <ac:spMkLst>
            <pc:docMk/>
            <pc:sldMk cId="1762867556" sldId="370"/>
            <ac:spMk id="12" creationId="{8D8B91E5-A7D4-ABF9-8CAF-ADA5D1539A28}"/>
          </ac:spMkLst>
        </pc:spChg>
        <pc:spChg chg="del">
          <ac:chgData name="Jayasekara J.M.P.N.K. it20623418" userId="S::it20623418@my.sliit.lk::d8e784cf-68e7-4c95-82fd-3cbdcff05966" providerId="AD" clId="Web-{EFFA7C5E-921A-400D-812B-728F5DDB1C51}" dt="2024-05-16T07:22:57.829" v="133"/>
          <ac:spMkLst>
            <pc:docMk/>
            <pc:sldMk cId="1762867556" sldId="370"/>
            <ac:spMk id="1943" creationId="{00000000-0000-0000-0000-000000000000}"/>
          </ac:spMkLst>
        </pc:spChg>
        <pc:picChg chg="del">
          <ac:chgData name="Jayasekara J.M.P.N.K. it20623418" userId="S::it20623418@my.sliit.lk::d8e784cf-68e7-4c95-82fd-3cbdcff05966" providerId="AD" clId="Web-{EFFA7C5E-921A-400D-812B-728F5DDB1C51}" dt="2024-05-16T07:23:04.314" v="136"/>
          <ac:picMkLst>
            <pc:docMk/>
            <pc:sldMk cId="1762867556" sldId="370"/>
            <ac:picMk id="2" creationId="{A2B3A196-89FF-63AD-B8ED-5636FFE8546F}"/>
          </ac:picMkLst>
        </pc:picChg>
        <pc:picChg chg="del">
          <ac:chgData name="Jayasekara J.M.P.N.K. it20623418" userId="S::it20623418@my.sliit.lk::d8e784cf-68e7-4c95-82fd-3cbdcff05966" providerId="AD" clId="Web-{EFFA7C5E-921A-400D-812B-728F5DDB1C51}" dt="2024-05-16T07:23:05.205" v="137"/>
          <ac:picMkLst>
            <pc:docMk/>
            <pc:sldMk cId="1762867556" sldId="370"/>
            <ac:picMk id="3" creationId="{6D0573E0-0304-2B0F-9FFD-DA4272B1714D}"/>
          </ac:picMkLst>
        </pc:picChg>
        <pc:picChg chg="add mod">
          <ac:chgData name="Jayasekara J.M.P.N.K. it20623418" userId="S::it20623418@my.sliit.lk::d8e784cf-68e7-4c95-82fd-3cbdcff05966" providerId="AD" clId="Web-{EFFA7C5E-921A-400D-812B-728F5DDB1C51}" dt="2024-05-16T07:24:16.676" v="149" actId="1076"/>
          <ac:picMkLst>
            <pc:docMk/>
            <pc:sldMk cId="1762867556" sldId="370"/>
            <ac:picMk id="6" creationId="{58BAA64B-06DA-4280-510F-A31E2696E655}"/>
          </ac:picMkLst>
        </pc:picChg>
        <pc:picChg chg="add mod">
          <ac:chgData name="Jayasekara J.M.P.N.K. it20623418" userId="S::it20623418@my.sliit.lk::d8e784cf-68e7-4c95-82fd-3cbdcff05966" providerId="AD" clId="Web-{EFFA7C5E-921A-400D-812B-728F5DDB1C51}" dt="2024-05-16T07:24:34.802" v="155" actId="14100"/>
          <ac:picMkLst>
            <pc:docMk/>
            <pc:sldMk cId="1762867556" sldId="370"/>
            <ac:picMk id="7" creationId="{78FA1CF0-8C86-68F0-7719-A96054F34D0C}"/>
          </ac:picMkLst>
        </pc:picChg>
        <pc:picChg chg="add mod">
          <ac:chgData name="Jayasekara J.M.P.N.K. it20623418" userId="S::it20623418@my.sliit.lk::d8e784cf-68e7-4c95-82fd-3cbdcff05966" providerId="AD" clId="Web-{EFFA7C5E-921A-400D-812B-728F5DDB1C51}" dt="2024-05-16T07:25:03.787" v="158" actId="1076"/>
          <ac:picMkLst>
            <pc:docMk/>
            <pc:sldMk cId="1762867556" sldId="370"/>
            <ac:picMk id="8" creationId="{CA77F8C5-B749-FFB9-749D-D67B56563DB6}"/>
          </ac:picMkLst>
        </pc:picChg>
        <pc:picChg chg="mod">
          <ac:chgData name="Jayasekara J.M.P.N.K. it20623418" userId="S::it20623418@my.sliit.lk::d8e784cf-68e7-4c95-82fd-3cbdcff05966" providerId="AD" clId="Web-{EFFA7C5E-921A-400D-812B-728F5DDB1C51}" dt="2024-05-16T07:24:24.286" v="153" actId="1076"/>
          <ac:picMkLst>
            <pc:docMk/>
            <pc:sldMk cId="1762867556" sldId="370"/>
            <ac:picMk id="1946" creationId="{00000000-0000-0000-0000-000000000000}"/>
          </ac:picMkLst>
        </pc:picChg>
        <pc:picChg chg="mod">
          <ac:chgData name="Jayasekara J.M.P.N.K. it20623418" userId="S::it20623418@my.sliit.lk::d8e784cf-68e7-4c95-82fd-3cbdcff05966" providerId="AD" clId="Web-{EFFA7C5E-921A-400D-812B-728F5DDB1C51}" dt="2024-05-16T07:24:12.817" v="147" actId="1076"/>
          <ac:picMkLst>
            <pc:docMk/>
            <pc:sldMk cId="1762867556" sldId="370"/>
            <ac:picMk id="1947" creationId="{00000000-0000-0000-0000-000000000000}"/>
          </ac:picMkLst>
        </pc:picChg>
        <pc:picChg chg="mod">
          <ac:chgData name="Jayasekara J.M.P.N.K. it20623418" userId="S::it20623418@my.sliit.lk::d8e784cf-68e7-4c95-82fd-3cbdcff05966" providerId="AD" clId="Web-{EFFA7C5E-921A-400D-812B-728F5DDB1C51}" dt="2024-05-16T07:24:26.395" v="154" actId="1076"/>
          <ac:picMkLst>
            <pc:docMk/>
            <pc:sldMk cId="1762867556" sldId="370"/>
            <ac:picMk id="1949" creationId="{00000000-0000-0000-0000-000000000000}"/>
          </ac:picMkLst>
        </pc:picChg>
        <pc:picChg chg="mod">
          <ac:chgData name="Jayasekara J.M.P.N.K. it20623418" userId="S::it20623418@my.sliit.lk::d8e784cf-68e7-4c95-82fd-3cbdcff05966" providerId="AD" clId="Web-{EFFA7C5E-921A-400D-812B-728F5DDB1C51}" dt="2024-05-16T07:24:14.817" v="148" actId="1076"/>
          <ac:picMkLst>
            <pc:docMk/>
            <pc:sldMk cId="1762867556" sldId="370"/>
            <ac:picMk id="1950" creationId="{00000000-0000-0000-0000-000000000000}"/>
          </ac:picMkLst>
        </pc:picChg>
        <pc:picChg chg="mod">
          <ac:chgData name="Jayasekara J.M.P.N.K. it20623418" userId="S::it20623418@my.sliit.lk::d8e784cf-68e7-4c95-82fd-3cbdcff05966" providerId="AD" clId="Web-{EFFA7C5E-921A-400D-812B-728F5DDB1C51}" dt="2024-05-16T07:24:20.536" v="151" actId="1076"/>
          <ac:picMkLst>
            <pc:docMk/>
            <pc:sldMk cId="1762867556" sldId="370"/>
            <ac:picMk id="1951" creationId="{00000000-0000-0000-0000-000000000000}"/>
          </ac:picMkLst>
        </pc:picChg>
      </pc:sldChg>
    </pc:docChg>
  </pc:docChgLst>
  <pc:docChgLst>
    <pc:chgData name="Amaraweera O.G it20616588" userId="S::it20616588@my.sliit.lk::e064a003-93b2-4990-81a5-4185c917af21" providerId="AD" clId="Web-{AD698645-FF39-4734-A817-D44E27B4912F}"/>
    <pc:docChg chg="modSld">
      <pc:chgData name="Amaraweera O.G it20616588" userId="S::it20616588@my.sliit.lk::e064a003-93b2-4990-81a5-4185c917af21" providerId="AD" clId="Web-{AD698645-FF39-4734-A817-D44E27B4912F}" dt="2024-05-20T08:52:24.407" v="1" actId="1076"/>
      <pc:docMkLst>
        <pc:docMk/>
      </pc:docMkLst>
      <pc:sldChg chg="modSp">
        <pc:chgData name="Amaraweera O.G it20616588" userId="S::it20616588@my.sliit.lk::e064a003-93b2-4990-81a5-4185c917af21" providerId="AD" clId="Web-{AD698645-FF39-4734-A817-D44E27B4912F}" dt="2024-05-20T08:52:21.251" v="0" actId="1076"/>
        <pc:sldMkLst>
          <pc:docMk/>
          <pc:sldMk cId="2270172439" sldId="349"/>
        </pc:sldMkLst>
        <pc:picChg chg="mod">
          <ac:chgData name="Amaraweera O.G it20616588" userId="S::it20616588@my.sliit.lk::e064a003-93b2-4990-81a5-4185c917af21" providerId="AD" clId="Web-{AD698645-FF39-4734-A817-D44E27B4912F}" dt="2024-05-20T08:52:21.251" v="0" actId="1076"/>
          <ac:picMkLst>
            <pc:docMk/>
            <pc:sldMk cId="2270172439" sldId="349"/>
            <ac:picMk id="1216" creationId="{00000000-0000-0000-0000-000000000000}"/>
          </ac:picMkLst>
        </pc:picChg>
      </pc:sldChg>
      <pc:sldChg chg="modSp">
        <pc:chgData name="Amaraweera O.G it20616588" userId="S::it20616588@my.sliit.lk::e064a003-93b2-4990-81a5-4185c917af21" providerId="AD" clId="Web-{AD698645-FF39-4734-A817-D44E27B4912F}" dt="2024-05-20T08:52:24.407" v="1" actId="1076"/>
        <pc:sldMkLst>
          <pc:docMk/>
          <pc:sldMk cId="3266412950" sldId="350"/>
        </pc:sldMkLst>
        <pc:picChg chg="mod">
          <ac:chgData name="Amaraweera O.G it20616588" userId="S::it20616588@my.sliit.lk::e064a003-93b2-4990-81a5-4185c917af21" providerId="AD" clId="Web-{AD698645-FF39-4734-A817-D44E27B4912F}" dt="2024-05-20T08:52:24.407" v="1" actId="1076"/>
          <ac:picMkLst>
            <pc:docMk/>
            <pc:sldMk cId="3266412950" sldId="350"/>
            <ac:picMk id="2" creationId="{FA2A5AEB-DCD0-C3A0-833E-153E4A83E5EB}"/>
          </ac:picMkLst>
        </pc:picChg>
      </pc:sldChg>
    </pc:docChg>
  </pc:docChgLst>
  <pc:docChgLst>
    <pc:chgData name="Dewantha A.A.A.R.S it20618186" userId="S::it20618186@my.sliit.lk::7d1a8889-d4ab-4b69-a030-55e2a9ce00b5" providerId="AD" clId="Web-{BAD9A68A-D065-B1CB-3E74-E7CE34D4E486}"/>
    <pc:docChg chg="addSld modSld">
      <pc:chgData name="Dewantha A.A.A.R.S it20618186" userId="S::it20618186@my.sliit.lk::7d1a8889-d4ab-4b69-a030-55e2a9ce00b5" providerId="AD" clId="Web-{BAD9A68A-D065-B1CB-3E74-E7CE34D4E486}" dt="2024-05-20T07:35:05.994" v="35" actId="20577"/>
      <pc:docMkLst>
        <pc:docMk/>
      </pc:docMkLst>
      <pc:sldChg chg="modSp mod modClrScheme chgLayout">
        <pc:chgData name="Dewantha A.A.A.R.S it20618186" userId="S::it20618186@my.sliit.lk::7d1a8889-d4ab-4b69-a030-55e2a9ce00b5" providerId="AD" clId="Web-{BAD9A68A-D065-B1CB-3E74-E7CE34D4E486}" dt="2024-05-20T07:26:17.675" v="1"/>
        <pc:sldMkLst>
          <pc:docMk/>
          <pc:sldMk cId="2556648573" sldId="326"/>
        </pc:sldMkLst>
        <pc:spChg chg="mod ord">
          <ac:chgData name="Dewantha A.A.A.R.S it20618186" userId="S::it20618186@my.sliit.lk::7d1a8889-d4ab-4b69-a030-55e2a9ce00b5" providerId="AD" clId="Web-{BAD9A68A-D065-B1CB-3E74-E7CE34D4E486}" dt="2024-05-20T07:26:17.675" v="1"/>
          <ac:spMkLst>
            <pc:docMk/>
            <pc:sldMk cId="2556648573" sldId="326"/>
            <ac:spMk id="7" creationId="{7947DC5D-3168-8B4D-DE35-07A010C8D529}"/>
          </ac:spMkLst>
        </pc:spChg>
        <pc:spChg chg="mod ord">
          <ac:chgData name="Dewantha A.A.A.R.S it20618186" userId="S::it20618186@my.sliit.lk::7d1a8889-d4ab-4b69-a030-55e2a9ce00b5" providerId="AD" clId="Web-{BAD9A68A-D065-B1CB-3E74-E7CE34D4E486}" dt="2024-05-20T07:26:17.675" v="1"/>
          <ac:spMkLst>
            <pc:docMk/>
            <pc:sldMk cId="2556648573" sldId="326"/>
            <ac:spMk id="1213" creationId="{00000000-0000-0000-0000-000000000000}"/>
          </ac:spMkLst>
        </pc:spChg>
      </pc:sldChg>
      <pc:sldChg chg="modSp new mod modClrScheme chgLayout">
        <pc:chgData name="Dewantha A.A.A.R.S it20618186" userId="S::it20618186@my.sliit.lk::7d1a8889-d4ab-4b69-a030-55e2a9ce00b5" providerId="AD" clId="Web-{BAD9A68A-D065-B1CB-3E74-E7CE34D4E486}" dt="2024-05-20T07:33:57.194" v="21" actId="14100"/>
        <pc:sldMkLst>
          <pc:docMk/>
          <pc:sldMk cId="3612921605" sldId="372"/>
        </pc:sldMkLst>
        <pc:spChg chg="mod ord">
          <ac:chgData name="Dewantha A.A.A.R.S it20618186" userId="S::it20618186@my.sliit.lk::7d1a8889-d4ab-4b69-a030-55e2a9ce00b5" providerId="AD" clId="Web-{BAD9A68A-D065-B1CB-3E74-E7CE34D4E486}" dt="2024-05-20T07:28:43.931" v="20" actId="20577"/>
          <ac:spMkLst>
            <pc:docMk/>
            <pc:sldMk cId="3612921605" sldId="372"/>
            <ac:spMk id="2" creationId="{365A684D-C7FC-CC62-9DBC-310566B5D815}"/>
          </ac:spMkLst>
        </pc:spChg>
        <pc:spChg chg="mod ord">
          <ac:chgData name="Dewantha A.A.A.R.S it20618186" userId="S::it20618186@my.sliit.lk::7d1a8889-d4ab-4b69-a030-55e2a9ce00b5" providerId="AD" clId="Web-{BAD9A68A-D065-B1CB-3E74-E7CE34D4E486}" dt="2024-05-20T07:33:57.194" v="21" actId="14100"/>
          <ac:spMkLst>
            <pc:docMk/>
            <pc:sldMk cId="3612921605" sldId="372"/>
            <ac:spMk id="3" creationId="{C0086ACB-EE9C-DF6B-0335-58A2A81CC0C5}"/>
          </ac:spMkLst>
        </pc:spChg>
      </pc:sldChg>
      <pc:sldChg chg="modSp add replId">
        <pc:chgData name="Dewantha A.A.A.R.S it20618186" userId="S::it20618186@my.sliit.lk::7d1a8889-d4ab-4b69-a030-55e2a9ce00b5" providerId="AD" clId="Web-{BAD9A68A-D065-B1CB-3E74-E7CE34D4E486}" dt="2024-05-20T07:35:05.994" v="35" actId="20577"/>
        <pc:sldMkLst>
          <pc:docMk/>
          <pc:sldMk cId="3005478997" sldId="373"/>
        </pc:sldMkLst>
        <pc:spChg chg="mod">
          <ac:chgData name="Dewantha A.A.A.R.S it20618186" userId="S::it20618186@my.sliit.lk::7d1a8889-d4ab-4b69-a030-55e2a9ce00b5" providerId="AD" clId="Web-{BAD9A68A-D065-B1CB-3E74-E7CE34D4E486}" dt="2024-05-20T07:34:32.758" v="25" actId="20577"/>
          <ac:spMkLst>
            <pc:docMk/>
            <pc:sldMk cId="3005478997" sldId="373"/>
            <ac:spMk id="2" creationId="{365A684D-C7FC-CC62-9DBC-310566B5D815}"/>
          </ac:spMkLst>
        </pc:spChg>
        <pc:spChg chg="mod">
          <ac:chgData name="Dewantha A.A.A.R.S it20618186" userId="S::it20618186@my.sliit.lk::7d1a8889-d4ab-4b69-a030-55e2a9ce00b5" providerId="AD" clId="Web-{BAD9A68A-D065-B1CB-3E74-E7CE34D4E486}" dt="2024-05-20T07:35:05.994" v="35" actId="20577"/>
          <ac:spMkLst>
            <pc:docMk/>
            <pc:sldMk cId="3005478997" sldId="373"/>
            <ac:spMk id="3" creationId="{C0086ACB-EE9C-DF6B-0335-58A2A81CC0C5}"/>
          </ac:spMkLst>
        </pc:spChg>
      </pc:sldChg>
    </pc:docChg>
  </pc:docChgLst>
  <pc:docChgLst>
    <pc:chgData name="Dewantha A.A.A.R.S it20618186" userId="S::it20618186@my.sliit.lk::7d1a8889-d4ab-4b69-a030-55e2a9ce00b5" providerId="AD" clId="Web-{306D4CDB-6799-E582-F3BE-E44B8240C6CE}"/>
    <pc:docChg chg="addSld delSld modSld sldOrd">
      <pc:chgData name="Dewantha A.A.A.R.S it20618186" userId="S::it20618186@my.sliit.lk::7d1a8889-d4ab-4b69-a030-55e2a9ce00b5" providerId="AD" clId="Web-{306D4CDB-6799-E582-F3BE-E44B8240C6CE}" dt="2024-05-19T11:21:14.039" v="58"/>
      <pc:docMkLst>
        <pc:docMk/>
      </pc:docMkLst>
      <pc:sldChg chg="modSp">
        <pc:chgData name="Dewantha A.A.A.R.S it20618186" userId="S::it20618186@my.sliit.lk::7d1a8889-d4ab-4b69-a030-55e2a9ce00b5" providerId="AD" clId="Web-{306D4CDB-6799-E582-F3BE-E44B8240C6CE}" dt="2024-05-19T09:51:06.422" v="17" actId="14100"/>
        <pc:sldMkLst>
          <pc:docMk/>
          <pc:sldMk cId="2032524988" sldId="325"/>
        </pc:sldMkLst>
        <pc:spChg chg="mod">
          <ac:chgData name="Dewantha A.A.A.R.S it20618186" userId="S::it20618186@my.sliit.lk::7d1a8889-d4ab-4b69-a030-55e2a9ce00b5" providerId="AD" clId="Web-{306D4CDB-6799-E582-F3BE-E44B8240C6CE}" dt="2024-05-19T09:51:06.422" v="17" actId="14100"/>
          <ac:spMkLst>
            <pc:docMk/>
            <pc:sldMk cId="2032524988" sldId="325"/>
            <ac:spMk id="6" creationId="{C6C55C9B-3144-644C-E364-4C94F827A658}"/>
          </ac:spMkLst>
        </pc:spChg>
      </pc:sldChg>
      <pc:sldChg chg="modSp">
        <pc:chgData name="Dewantha A.A.A.R.S it20618186" userId="S::it20618186@my.sliit.lk::7d1a8889-d4ab-4b69-a030-55e2a9ce00b5" providerId="AD" clId="Web-{306D4CDB-6799-E582-F3BE-E44B8240C6CE}" dt="2024-05-19T09:49:10.449" v="15" actId="1076"/>
        <pc:sldMkLst>
          <pc:docMk/>
          <pc:sldMk cId="2556648573" sldId="326"/>
        </pc:sldMkLst>
        <pc:picChg chg="mod">
          <ac:chgData name="Dewantha A.A.A.R.S it20618186" userId="S::it20618186@my.sliit.lk::7d1a8889-d4ab-4b69-a030-55e2a9ce00b5" providerId="AD" clId="Web-{306D4CDB-6799-E582-F3BE-E44B8240C6CE}" dt="2024-05-19T09:49:10.449" v="15" actId="1076"/>
          <ac:picMkLst>
            <pc:docMk/>
            <pc:sldMk cId="2556648573" sldId="326"/>
            <ac:picMk id="1215" creationId="{00000000-0000-0000-0000-000000000000}"/>
          </ac:picMkLst>
        </pc:picChg>
      </pc:sldChg>
      <pc:sldChg chg="ord">
        <pc:chgData name="Dewantha A.A.A.R.S it20618186" userId="S::it20618186@my.sliit.lk::7d1a8889-d4ab-4b69-a030-55e2a9ce00b5" providerId="AD" clId="Web-{306D4CDB-6799-E582-F3BE-E44B8240C6CE}" dt="2024-05-19T11:21:14.039" v="58"/>
        <pc:sldMkLst>
          <pc:docMk/>
          <pc:sldMk cId="1070020998" sldId="327"/>
        </pc:sldMkLst>
      </pc:sldChg>
      <pc:sldChg chg="modSp">
        <pc:chgData name="Dewantha A.A.A.R.S it20618186" userId="S::it20618186@my.sliit.lk::7d1a8889-d4ab-4b69-a030-55e2a9ce00b5" providerId="AD" clId="Web-{306D4CDB-6799-E582-F3BE-E44B8240C6CE}" dt="2024-05-19T09:48:00.947" v="14" actId="1076"/>
        <pc:sldMkLst>
          <pc:docMk/>
          <pc:sldMk cId="3256111645" sldId="328"/>
        </pc:sldMkLst>
        <pc:spChg chg="mod">
          <ac:chgData name="Dewantha A.A.A.R.S it20618186" userId="S::it20618186@my.sliit.lk::7d1a8889-d4ab-4b69-a030-55e2a9ce00b5" providerId="AD" clId="Web-{306D4CDB-6799-E582-F3BE-E44B8240C6CE}" dt="2024-05-19T09:48:00.947" v="14" actId="1076"/>
          <ac:spMkLst>
            <pc:docMk/>
            <pc:sldMk cId="3256111645" sldId="328"/>
            <ac:spMk id="15" creationId="{D4C9A964-E0F3-DDC0-E079-0472314E4F53}"/>
          </ac:spMkLst>
        </pc:spChg>
        <pc:spChg chg="mod">
          <ac:chgData name="Dewantha A.A.A.R.S it20618186" userId="S::it20618186@my.sliit.lk::7d1a8889-d4ab-4b69-a030-55e2a9ce00b5" providerId="AD" clId="Web-{306D4CDB-6799-E582-F3BE-E44B8240C6CE}" dt="2024-05-19T09:47:37.071" v="11" actId="1076"/>
          <ac:spMkLst>
            <pc:docMk/>
            <pc:sldMk cId="3256111645" sldId="328"/>
            <ac:spMk id="16" creationId="{847B63A8-AB58-9331-60B7-993F280BB47B}"/>
          </ac:spMkLst>
        </pc:spChg>
      </pc:sldChg>
      <pc:sldChg chg="ord">
        <pc:chgData name="Dewantha A.A.A.R.S it20618186" userId="S::it20618186@my.sliit.lk::7d1a8889-d4ab-4b69-a030-55e2a9ce00b5" providerId="AD" clId="Web-{306D4CDB-6799-E582-F3BE-E44B8240C6CE}" dt="2024-05-19T11:19:10.661" v="55"/>
        <pc:sldMkLst>
          <pc:docMk/>
          <pc:sldMk cId="2254350806" sldId="329"/>
        </pc:sldMkLst>
      </pc:sldChg>
      <pc:sldChg chg="delSp modSp">
        <pc:chgData name="Dewantha A.A.A.R.S it20618186" userId="S::it20618186@my.sliit.lk::7d1a8889-d4ab-4b69-a030-55e2a9ce00b5" providerId="AD" clId="Web-{306D4CDB-6799-E582-F3BE-E44B8240C6CE}" dt="2024-05-19T07:21:20.306" v="6"/>
        <pc:sldMkLst>
          <pc:docMk/>
          <pc:sldMk cId="2525097668" sldId="330"/>
        </pc:sldMkLst>
        <pc:spChg chg="del">
          <ac:chgData name="Dewantha A.A.A.R.S it20618186" userId="S::it20618186@my.sliit.lk::7d1a8889-d4ab-4b69-a030-55e2a9ce00b5" providerId="AD" clId="Web-{306D4CDB-6799-E582-F3BE-E44B8240C6CE}" dt="2024-05-19T07:21:08.165" v="5"/>
          <ac:spMkLst>
            <pc:docMk/>
            <pc:sldMk cId="2525097668" sldId="330"/>
            <ac:spMk id="5" creationId="{135DDC4F-EF61-6F1C-CAA9-33B148827898}"/>
          </ac:spMkLst>
        </pc:spChg>
        <pc:picChg chg="mod">
          <ac:chgData name="Dewantha A.A.A.R.S it20618186" userId="S::it20618186@my.sliit.lk::7d1a8889-d4ab-4b69-a030-55e2a9ce00b5" providerId="AD" clId="Web-{306D4CDB-6799-E582-F3BE-E44B8240C6CE}" dt="2024-05-19T07:21:20.306" v="6"/>
          <ac:picMkLst>
            <pc:docMk/>
            <pc:sldMk cId="2525097668" sldId="330"/>
            <ac:picMk id="2" creationId="{8CD87A3D-6D22-61D5-2BF4-4FBE54D4D951}"/>
          </ac:picMkLst>
        </pc:picChg>
      </pc:sldChg>
      <pc:sldChg chg="modSp">
        <pc:chgData name="Dewantha A.A.A.R.S it20618186" userId="S::it20618186@my.sliit.lk::7d1a8889-d4ab-4b69-a030-55e2a9ce00b5" providerId="AD" clId="Web-{306D4CDB-6799-E582-F3BE-E44B8240C6CE}" dt="2024-05-19T07:18:52.690" v="3" actId="1076"/>
        <pc:sldMkLst>
          <pc:docMk/>
          <pc:sldMk cId="3266412950" sldId="350"/>
        </pc:sldMkLst>
        <pc:picChg chg="mod">
          <ac:chgData name="Dewantha A.A.A.R.S it20618186" userId="S::it20618186@my.sliit.lk::7d1a8889-d4ab-4b69-a030-55e2a9ce00b5" providerId="AD" clId="Web-{306D4CDB-6799-E582-F3BE-E44B8240C6CE}" dt="2024-05-19T07:18:52.690" v="3" actId="1076"/>
          <ac:picMkLst>
            <pc:docMk/>
            <pc:sldMk cId="3266412950" sldId="350"/>
            <ac:picMk id="2" creationId="{FA2A5AEB-DCD0-C3A0-833E-153E4A83E5EB}"/>
          </ac:picMkLst>
        </pc:picChg>
      </pc:sldChg>
      <pc:sldChg chg="del">
        <pc:chgData name="Dewantha A.A.A.R.S it20618186" userId="S::it20618186@my.sliit.lk::7d1a8889-d4ab-4b69-a030-55e2a9ce00b5" providerId="AD" clId="Web-{306D4CDB-6799-E582-F3BE-E44B8240C6CE}" dt="2024-05-19T09:41:42.325" v="7"/>
        <pc:sldMkLst>
          <pc:docMk/>
          <pc:sldMk cId="825978764" sldId="355"/>
        </pc:sldMkLst>
      </pc:sldChg>
      <pc:sldChg chg="addSp modSp new mod modClrScheme chgLayout">
        <pc:chgData name="Dewantha A.A.A.R.S it20618186" userId="S::it20618186@my.sliit.lk::7d1a8889-d4ab-4b69-a030-55e2a9ce00b5" providerId="AD" clId="Web-{306D4CDB-6799-E582-F3BE-E44B8240C6CE}" dt="2024-05-19T11:07:43.204" v="54" actId="20577"/>
        <pc:sldMkLst>
          <pc:docMk/>
          <pc:sldMk cId="3855305285" sldId="371"/>
        </pc:sldMkLst>
        <pc:spChg chg="mod ord">
          <ac:chgData name="Dewantha A.A.A.R.S it20618186" userId="S::it20618186@my.sliit.lk::7d1a8889-d4ab-4b69-a030-55e2a9ce00b5" providerId="AD" clId="Web-{306D4CDB-6799-E582-F3BE-E44B8240C6CE}" dt="2024-05-19T11:07:43.204" v="54" actId="20577"/>
          <ac:spMkLst>
            <pc:docMk/>
            <pc:sldMk cId="3855305285" sldId="371"/>
            <ac:spMk id="2" creationId="{2A50BC17-069D-B4FC-7ABB-121597D47B1A}"/>
          </ac:spMkLst>
        </pc:spChg>
        <pc:spChg chg="mod ord">
          <ac:chgData name="Dewantha A.A.A.R.S it20618186" userId="S::it20618186@my.sliit.lk::7d1a8889-d4ab-4b69-a030-55e2a9ce00b5" providerId="AD" clId="Web-{306D4CDB-6799-E582-F3BE-E44B8240C6CE}" dt="2024-05-19T11:00:58.898" v="27" actId="1076"/>
          <ac:spMkLst>
            <pc:docMk/>
            <pc:sldMk cId="3855305285" sldId="371"/>
            <ac:spMk id="3" creationId="{C9E6B1FE-9885-989B-C261-CD3D6C8A5FED}"/>
          </ac:spMkLst>
        </pc:spChg>
        <pc:picChg chg="add mod">
          <ac:chgData name="Dewantha A.A.A.R.S it20618186" userId="S::it20618186@my.sliit.lk::7d1a8889-d4ab-4b69-a030-55e2a9ce00b5" providerId="AD" clId="Web-{306D4CDB-6799-E582-F3BE-E44B8240C6CE}" dt="2024-05-19T11:02:08.478" v="38" actId="1076"/>
          <ac:picMkLst>
            <pc:docMk/>
            <pc:sldMk cId="3855305285" sldId="371"/>
            <ac:picMk id="4" creationId="{B617B677-7CD9-4C4E-4644-06567F0E2B39}"/>
          </ac:picMkLst>
        </pc:picChg>
      </pc:sldChg>
    </pc:docChg>
  </pc:docChgLst>
  <pc:docChgLst>
    <pc:chgData name="Jayasekara J.M.P.N.K. it20623418" userId="S::it20623418@my.sliit.lk::d8e784cf-68e7-4c95-82fd-3cbdcff05966" providerId="AD" clId="Web-{8C2AF013-EFB6-4F33-B79E-644D74939783}"/>
    <pc:docChg chg="delSld modSld">
      <pc:chgData name="Jayasekara J.M.P.N.K. it20623418" userId="S::it20623418@my.sliit.lk::d8e784cf-68e7-4c95-82fd-3cbdcff05966" providerId="AD" clId="Web-{8C2AF013-EFB6-4F33-B79E-644D74939783}" dt="2024-05-19T19:10:29.273" v="47" actId="20577"/>
      <pc:docMkLst>
        <pc:docMk/>
      </pc:docMkLst>
      <pc:sldChg chg="del">
        <pc:chgData name="Jayasekara J.M.P.N.K. it20623418" userId="S::it20623418@my.sliit.lk::d8e784cf-68e7-4c95-82fd-3cbdcff05966" providerId="AD" clId="Web-{8C2AF013-EFB6-4F33-B79E-644D74939783}" dt="2024-05-19T19:04:38.558" v="0"/>
        <pc:sldMkLst>
          <pc:docMk/>
          <pc:sldMk cId="0" sldId="268"/>
        </pc:sldMkLst>
      </pc:sldChg>
      <pc:sldChg chg="modSp">
        <pc:chgData name="Jayasekara J.M.P.N.K. it20623418" userId="S::it20623418@my.sliit.lk::d8e784cf-68e7-4c95-82fd-3cbdcff05966" providerId="AD" clId="Web-{8C2AF013-EFB6-4F33-B79E-644D74939783}" dt="2024-05-19T19:09:12.130" v="28" actId="20577"/>
        <pc:sldMkLst>
          <pc:docMk/>
          <pc:sldMk cId="2352066837" sldId="311"/>
        </pc:sldMkLst>
        <pc:spChg chg="mod">
          <ac:chgData name="Jayasekara J.M.P.N.K. it20623418" userId="S::it20623418@my.sliit.lk::d8e784cf-68e7-4c95-82fd-3cbdcff05966" providerId="AD" clId="Web-{8C2AF013-EFB6-4F33-B79E-644D74939783}" dt="2024-05-19T19:09:12.130" v="28" actId="20577"/>
          <ac:spMkLst>
            <pc:docMk/>
            <pc:sldMk cId="2352066837" sldId="311"/>
            <ac:spMk id="4" creationId="{2C30996F-C506-5517-2A28-658FF93DB38C}"/>
          </ac:spMkLst>
        </pc:spChg>
      </pc:sldChg>
      <pc:sldChg chg="modSp">
        <pc:chgData name="Jayasekara J.M.P.N.K. it20623418" userId="S::it20623418@my.sliit.lk::d8e784cf-68e7-4c95-82fd-3cbdcff05966" providerId="AD" clId="Web-{8C2AF013-EFB6-4F33-B79E-644D74939783}" dt="2024-05-19T19:08:20.159" v="20" actId="20577"/>
        <pc:sldMkLst>
          <pc:docMk/>
          <pc:sldMk cId="343149377" sldId="322"/>
        </pc:sldMkLst>
        <pc:spChg chg="mod">
          <ac:chgData name="Jayasekara J.M.P.N.K. it20623418" userId="S::it20623418@my.sliit.lk::d8e784cf-68e7-4c95-82fd-3cbdcff05966" providerId="AD" clId="Web-{8C2AF013-EFB6-4F33-B79E-644D74939783}" dt="2024-05-19T19:08:20.159" v="20" actId="20577"/>
          <ac:spMkLst>
            <pc:docMk/>
            <pc:sldMk cId="343149377" sldId="322"/>
            <ac:spMk id="1443" creationId="{00000000-0000-0000-0000-000000000000}"/>
          </ac:spMkLst>
        </pc:spChg>
      </pc:sldChg>
      <pc:sldChg chg="modSp">
        <pc:chgData name="Jayasekara J.M.P.N.K. it20623418" userId="S::it20623418@my.sliit.lk::d8e784cf-68e7-4c95-82fd-3cbdcff05966" providerId="AD" clId="Web-{8C2AF013-EFB6-4F33-B79E-644D74939783}" dt="2024-05-19T19:10:29.273" v="47" actId="20577"/>
        <pc:sldMkLst>
          <pc:docMk/>
          <pc:sldMk cId="2829672041" sldId="344"/>
        </pc:sldMkLst>
        <pc:spChg chg="mod">
          <ac:chgData name="Jayasekara J.M.P.N.K. it20623418" userId="S::it20623418@my.sliit.lk::d8e784cf-68e7-4c95-82fd-3cbdcff05966" providerId="AD" clId="Web-{8C2AF013-EFB6-4F33-B79E-644D74939783}" dt="2024-05-19T19:10:29.273" v="47" actId="20577"/>
          <ac:spMkLst>
            <pc:docMk/>
            <pc:sldMk cId="2829672041" sldId="344"/>
            <ac:spMk id="6" creationId="{030A9067-9D21-CA30-F230-3A006598C895}"/>
          </ac:spMkLst>
        </pc:spChg>
      </pc:sldChg>
      <pc:sldChg chg="modSp">
        <pc:chgData name="Jayasekara J.M.P.N.K. it20623418" userId="S::it20623418@my.sliit.lk::d8e784cf-68e7-4c95-82fd-3cbdcff05966" providerId="AD" clId="Web-{8C2AF013-EFB6-4F33-B79E-644D74939783}" dt="2024-05-19T19:10:22.273" v="45" actId="20577"/>
        <pc:sldMkLst>
          <pc:docMk/>
          <pc:sldMk cId="3312375733" sldId="345"/>
        </pc:sldMkLst>
        <pc:spChg chg="mod">
          <ac:chgData name="Jayasekara J.M.P.N.K. it20623418" userId="S::it20623418@my.sliit.lk::d8e784cf-68e7-4c95-82fd-3cbdcff05966" providerId="AD" clId="Web-{8C2AF013-EFB6-4F33-B79E-644D74939783}" dt="2024-05-19T19:10:22.273" v="45" actId="20577"/>
          <ac:spMkLst>
            <pc:docMk/>
            <pc:sldMk cId="3312375733" sldId="345"/>
            <ac:spMk id="4" creationId="{53B303F4-D856-1833-1F5B-15D81CB30E85}"/>
          </ac:spMkLst>
        </pc:spChg>
        <pc:spChg chg="mod">
          <ac:chgData name="Jayasekara J.M.P.N.K. it20623418" userId="S::it20623418@my.sliit.lk::d8e784cf-68e7-4c95-82fd-3cbdcff05966" providerId="AD" clId="Web-{8C2AF013-EFB6-4F33-B79E-644D74939783}" dt="2024-05-19T19:08:49.895" v="26" actId="1076"/>
          <ac:spMkLst>
            <pc:docMk/>
            <pc:sldMk cId="3312375733" sldId="345"/>
            <ac:spMk id="6" creationId="{C6C55C9B-3144-644C-E364-4C94F827A658}"/>
          </ac:spMkLst>
        </pc:spChg>
        <pc:picChg chg="mod">
          <ac:chgData name="Jayasekara J.M.P.N.K. it20623418" userId="S::it20623418@my.sliit.lk::d8e784cf-68e7-4c95-82fd-3cbdcff05966" providerId="AD" clId="Web-{8C2AF013-EFB6-4F33-B79E-644D74939783}" dt="2024-05-19T19:08:53.020" v="27" actId="1076"/>
          <ac:picMkLst>
            <pc:docMk/>
            <pc:sldMk cId="3312375733" sldId="345"/>
            <ac:picMk id="1447" creationId="{00000000-0000-0000-0000-000000000000}"/>
          </ac:picMkLst>
        </pc:picChg>
      </pc:sldChg>
      <pc:sldChg chg="modSp">
        <pc:chgData name="Jayasekara J.M.P.N.K. it20623418" userId="S::it20623418@my.sliit.lk::d8e784cf-68e7-4c95-82fd-3cbdcff05966" providerId="AD" clId="Web-{8C2AF013-EFB6-4F33-B79E-644D74939783}" dt="2024-05-19T19:10:16.429" v="43" actId="20577"/>
        <pc:sldMkLst>
          <pc:docMk/>
          <pc:sldMk cId="1881403769" sldId="346"/>
        </pc:sldMkLst>
        <pc:spChg chg="mod">
          <ac:chgData name="Jayasekara J.M.P.N.K. it20623418" userId="S::it20623418@my.sliit.lk::d8e784cf-68e7-4c95-82fd-3cbdcff05966" providerId="AD" clId="Web-{8C2AF013-EFB6-4F33-B79E-644D74939783}" dt="2024-05-19T19:10:16.429" v="43" actId="20577"/>
          <ac:spMkLst>
            <pc:docMk/>
            <pc:sldMk cId="1881403769" sldId="346"/>
            <ac:spMk id="5" creationId="{B10AC85B-A64E-1A7E-00AB-86230627E48A}"/>
          </ac:spMkLst>
        </pc:spChg>
        <pc:spChg chg="mod">
          <ac:chgData name="Jayasekara J.M.P.N.K. it20623418" userId="S::it20623418@my.sliit.lk::d8e784cf-68e7-4c95-82fd-3cbdcff05966" providerId="AD" clId="Web-{8C2AF013-EFB6-4F33-B79E-644D74939783}" dt="2024-05-19T19:07:35.924" v="15" actId="1076"/>
          <ac:spMkLst>
            <pc:docMk/>
            <pc:sldMk cId="1881403769" sldId="346"/>
            <ac:spMk id="7" creationId="{7947DC5D-3168-8B4D-DE35-07A010C8D529}"/>
          </ac:spMkLst>
        </pc:spChg>
        <pc:spChg chg="mod">
          <ac:chgData name="Jayasekara J.M.P.N.K. it20623418" userId="S::it20623418@my.sliit.lk::d8e784cf-68e7-4c95-82fd-3cbdcff05966" providerId="AD" clId="Web-{8C2AF013-EFB6-4F33-B79E-644D74939783}" dt="2024-05-19T19:07:44.908" v="16" actId="1076"/>
          <ac:spMkLst>
            <pc:docMk/>
            <pc:sldMk cId="1881403769" sldId="346"/>
            <ac:spMk id="1213" creationId="{00000000-0000-0000-0000-000000000000}"/>
          </ac:spMkLst>
        </pc:spChg>
      </pc:sldChg>
      <pc:sldChg chg="modSp">
        <pc:chgData name="Jayasekara J.M.P.N.K. it20623418" userId="S::it20623418@my.sliit.lk::d8e784cf-68e7-4c95-82fd-3cbdcff05966" providerId="AD" clId="Web-{8C2AF013-EFB6-4F33-B79E-644D74939783}" dt="2024-05-19T19:10:10.788" v="41" actId="20577"/>
        <pc:sldMkLst>
          <pc:docMk/>
          <pc:sldMk cId="2148728427" sldId="347"/>
        </pc:sldMkLst>
        <pc:spChg chg="mod">
          <ac:chgData name="Jayasekara J.M.P.N.K. it20623418" userId="S::it20623418@my.sliit.lk::d8e784cf-68e7-4c95-82fd-3cbdcff05966" providerId="AD" clId="Web-{8C2AF013-EFB6-4F33-B79E-644D74939783}" dt="2024-05-19T19:10:10.788" v="41" actId="20577"/>
          <ac:spMkLst>
            <pc:docMk/>
            <pc:sldMk cId="2148728427" sldId="347"/>
            <ac:spMk id="5" creationId="{17CD5A09-AB58-DE38-FDD5-36838813787E}"/>
          </ac:spMkLst>
        </pc:spChg>
      </pc:sldChg>
      <pc:sldChg chg="modSp">
        <pc:chgData name="Jayasekara J.M.P.N.K. it20623418" userId="S::it20623418@my.sliit.lk::d8e784cf-68e7-4c95-82fd-3cbdcff05966" providerId="AD" clId="Web-{8C2AF013-EFB6-4F33-B79E-644D74939783}" dt="2024-05-19T19:10:05.319" v="39" actId="20577"/>
        <pc:sldMkLst>
          <pc:docMk/>
          <pc:sldMk cId="2290265321" sldId="348"/>
        </pc:sldMkLst>
        <pc:spChg chg="mod">
          <ac:chgData name="Jayasekara J.M.P.N.K. it20623418" userId="S::it20623418@my.sliit.lk::d8e784cf-68e7-4c95-82fd-3cbdcff05966" providerId="AD" clId="Web-{8C2AF013-EFB6-4F33-B79E-644D74939783}" dt="2024-05-19T19:10:05.319" v="39" actId="20577"/>
          <ac:spMkLst>
            <pc:docMk/>
            <pc:sldMk cId="2290265321" sldId="348"/>
            <ac:spMk id="4" creationId="{53ACC3B7-8129-F981-9974-02EE2B595368}"/>
          </ac:spMkLst>
        </pc:spChg>
      </pc:sldChg>
      <pc:sldChg chg="modSp">
        <pc:chgData name="Jayasekara J.M.P.N.K. it20623418" userId="S::it20623418@my.sliit.lk::d8e784cf-68e7-4c95-82fd-3cbdcff05966" providerId="AD" clId="Web-{8C2AF013-EFB6-4F33-B79E-644D74939783}" dt="2024-05-19T19:09:58.553" v="37" actId="1076"/>
        <pc:sldMkLst>
          <pc:docMk/>
          <pc:sldMk cId="2270172439" sldId="349"/>
        </pc:sldMkLst>
        <pc:spChg chg="mod">
          <ac:chgData name="Jayasekara J.M.P.N.K. it20623418" userId="S::it20623418@my.sliit.lk::d8e784cf-68e7-4c95-82fd-3cbdcff05966" providerId="AD" clId="Web-{8C2AF013-EFB6-4F33-B79E-644D74939783}" dt="2024-05-19T19:09:56.710" v="36" actId="20577"/>
          <ac:spMkLst>
            <pc:docMk/>
            <pc:sldMk cId="2270172439" sldId="349"/>
            <ac:spMk id="3" creationId="{3A045F81-66A7-DD62-A1D4-94FC3D500113}"/>
          </ac:spMkLst>
        </pc:spChg>
        <pc:picChg chg="mod">
          <ac:chgData name="Jayasekara J.M.P.N.K. it20623418" userId="S::it20623418@my.sliit.lk::d8e784cf-68e7-4c95-82fd-3cbdcff05966" providerId="AD" clId="Web-{8C2AF013-EFB6-4F33-B79E-644D74939783}" dt="2024-05-19T19:09:58.553" v="37" actId="1076"/>
          <ac:picMkLst>
            <pc:docMk/>
            <pc:sldMk cId="2270172439" sldId="349"/>
            <ac:picMk id="8" creationId="{F6C32658-2B89-ADB4-783F-3CAF5B573361}"/>
          </ac:picMkLst>
        </pc:picChg>
      </pc:sldChg>
      <pc:sldChg chg="modSp">
        <pc:chgData name="Jayasekara J.M.P.N.K. it20623418" userId="S::it20623418@my.sliit.lk::d8e784cf-68e7-4c95-82fd-3cbdcff05966" providerId="AD" clId="Web-{8C2AF013-EFB6-4F33-B79E-644D74939783}" dt="2024-05-19T19:09:50.897" v="34" actId="20577"/>
        <pc:sldMkLst>
          <pc:docMk/>
          <pc:sldMk cId="3266412950" sldId="350"/>
        </pc:sldMkLst>
        <pc:spChg chg="mod">
          <ac:chgData name="Jayasekara J.M.P.N.K. it20623418" userId="S::it20623418@my.sliit.lk::d8e784cf-68e7-4c95-82fd-3cbdcff05966" providerId="AD" clId="Web-{8C2AF013-EFB6-4F33-B79E-644D74939783}" dt="2024-05-19T19:09:50.897" v="34" actId="20577"/>
          <ac:spMkLst>
            <pc:docMk/>
            <pc:sldMk cId="3266412950" sldId="350"/>
            <ac:spMk id="3" creationId="{57B0737A-9617-B3D4-6349-03DC5F7FA759}"/>
          </ac:spMkLst>
        </pc:spChg>
      </pc:sldChg>
      <pc:sldChg chg="modSp">
        <pc:chgData name="Jayasekara J.M.P.N.K. it20623418" userId="S::it20623418@my.sliit.lk::d8e784cf-68e7-4c95-82fd-3cbdcff05966" providerId="AD" clId="Web-{8C2AF013-EFB6-4F33-B79E-644D74939783}" dt="2024-05-19T19:09:44.240" v="32" actId="20577"/>
        <pc:sldMkLst>
          <pc:docMk/>
          <pc:sldMk cId="4224702038" sldId="351"/>
        </pc:sldMkLst>
        <pc:spChg chg="mod">
          <ac:chgData name="Jayasekara J.M.P.N.K. it20623418" userId="S::it20623418@my.sliit.lk::d8e784cf-68e7-4c95-82fd-3cbdcff05966" providerId="AD" clId="Web-{8C2AF013-EFB6-4F33-B79E-644D74939783}" dt="2024-05-19T19:09:44.240" v="32" actId="20577"/>
          <ac:spMkLst>
            <pc:docMk/>
            <pc:sldMk cId="4224702038" sldId="351"/>
            <ac:spMk id="4" creationId="{DC6506DE-BC3C-A9BF-2192-2A35C2A83986}"/>
          </ac:spMkLst>
        </pc:spChg>
      </pc:sldChg>
      <pc:sldChg chg="modSp">
        <pc:chgData name="Jayasekara J.M.P.N.K. it20623418" userId="S::it20623418@my.sliit.lk::d8e784cf-68e7-4c95-82fd-3cbdcff05966" providerId="AD" clId="Web-{8C2AF013-EFB6-4F33-B79E-644D74939783}" dt="2024-05-19T19:09:34.349" v="30" actId="20577"/>
        <pc:sldMkLst>
          <pc:docMk/>
          <pc:sldMk cId="3041089853" sldId="353"/>
        </pc:sldMkLst>
        <pc:spChg chg="mod">
          <ac:chgData name="Jayasekara J.M.P.N.K. it20623418" userId="S::it20623418@my.sliit.lk::d8e784cf-68e7-4c95-82fd-3cbdcff05966" providerId="AD" clId="Web-{8C2AF013-EFB6-4F33-B79E-644D74939783}" dt="2024-05-19T19:09:34.349" v="30" actId="20577"/>
          <ac:spMkLst>
            <pc:docMk/>
            <pc:sldMk cId="3041089853" sldId="353"/>
            <ac:spMk id="8" creationId="{3BBD45BE-5057-7A72-065B-1B4D1692683E}"/>
          </ac:spMkLst>
        </pc:spChg>
      </pc:sldChg>
      <pc:sldChg chg="del">
        <pc:chgData name="Jayasekara J.M.P.N.K. it20623418" userId="S::it20623418@my.sliit.lk::d8e784cf-68e7-4c95-82fd-3cbdcff05966" providerId="AD" clId="Web-{8C2AF013-EFB6-4F33-B79E-644D74939783}" dt="2024-05-19T19:05:17.044" v="1"/>
        <pc:sldMkLst>
          <pc:docMk/>
          <pc:sldMk cId="3300643673" sldId="354"/>
        </pc:sldMkLst>
      </pc:sldChg>
    </pc:docChg>
  </pc:docChgLst>
  <pc:docChgLst>
    <pc:chgData name="Amaraweera O.G it20616588" userId="S::it20616588@my.sliit.lk::e064a003-93b2-4990-81a5-4185c917af21" providerId="AD" clId="Web-{0502DCCA-7196-4877-A26F-B317B8D715E3}"/>
    <pc:docChg chg="delSld modSld">
      <pc:chgData name="Amaraweera O.G it20616588" userId="S::it20616588@my.sliit.lk::e064a003-93b2-4990-81a5-4185c917af21" providerId="AD" clId="Web-{0502DCCA-7196-4877-A26F-B317B8D715E3}" dt="2024-03-19T06:31:26.070" v="1320" actId="20577"/>
      <pc:docMkLst>
        <pc:docMk/>
      </pc:docMkLst>
      <pc:sldChg chg="modSp">
        <pc:chgData name="Amaraweera O.G it20616588" userId="S::it20616588@my.sliit.lk::e064a003-93b2-4990-81a5-4185c917af21" providerId="AD" clId="Web-{0502DCCA-7196-4877-A26F-B317B8D715E3}" dt="2024-03-19T06:26:16.669" v="1309"/>
        <pc:sldMkLst>
          <pc:docMk/>
          <pc:sldMk cId="0" sldId="259"/>
        </pc:sldMkLst>
        <pc:picChg chg="ord">
          <ac:chgData name="Amaraweera O.G it20616588" userId="S::it20616588@my.sliit.lk::e064a003-93b2-4990-81a5-4185c917af21" providerId="AD" clId="Web-{0502DCCA-7196-4877-A26F-B317B8D715E3}" dt="2024-03-19T06:26:16.669" v="1309"/>
          <ac:picMkLst>
            <pc:docMk/>
            <pc:sldMk cId="0" sldId="259"/>
            <ac:picMk id="4" creationId="{D1B3ECDD-3979-61FB-C32B-F4236CC47B74}"/>
          </ac:picMkLst>
        </pc:picChg>
      </pc:sldChg>
      <pc:sldChg chg="addSp modSp">
        <pc:chgData name="Amaraweera O.G it20616588" userId="S::it20616588@my.sliit.lk::e064a003-93b2-4990-81a5-4185c917af21" providerId="AD" clId="Web-{0502DCCA-7196-4877-A26F-B317B8D715E3}" dt="2024-03-19T06:12:22.127" v="1003" actId="20577"/>
        <pc:sldMkLst>
          <pc:docMk/>
          <pc:sldMk cId="2829672041" sldId="344"/>
        </pc:sldMkLst>
        <pc:spChg chg="add mod">
          <ac:chgData name="Amaraweera O.G it20616588" userId="S::it20616588@my.sliit.lk::e064a003-93b2-4990-81a5-4185c917af21" providerId="AD" clId="Web-{0502DCCA-7196-4877-A26F-B317B8D715E3}" dt="2024-03-19T06:12:22.127" v="1003" actId="20577"/>
          <ac:spMkLst>
            <pc:docMk/>
            <pc:sldMk cId="2829672041" sldId="344"/>
            <ac:spMk id="2" creationId="{D0306189-7A3A-C1FC-DB25-6D3FF3DFCD12}"/>
          </ac:spMkLst>
        </pc:spChg>
        <pc:spChg chg="mod">
          <ac:chgData name="Amaraweera O.G it20616588" userId="S::it20616588@my.sliit.lk::e064a003-93b2-4990-81a5-4185c917af21" providerId="AD" clId="Web-{0502DCCA-7196-4877-A26F-B317B8D715E3}" dt="2024-03-19T06:11:08.953" v="900" actId="20577"/>
          <ac:spMkLst>
            <pc:docMk/>
            <pc:sldMk cId="2829672041" sldId="344"/>
            <ac:spMk id="6" creationId="{030A9067-9D21-CA30-F230-3A006598C895}"/>
          </ac:spMkLst>
        </pc:spChg>
      </pc:sldChg>
      <pc:sldChg chg="modSp">
        <pc:chgData name="Amaraweera O.G it20616588" userId="S::it20616588@my.sliit.lk::e064a003-93b2-4990-81a5-4185c917af21" providerId="AD" clId="Web-{0502DCCA-7196-4877-A26F-B317B8D715E3}" dt="2024-03-19T06:18:32.092" v="1308" actId="20577"/>
        <pc:sldMkLst>
          <pc:docMk/>
          <pc:sldMk cId="3312375733" sldId="345"/>
        </pc:sldMkLst>
        <pc:spChg chg="mod">
          <ac:chgData name="Amaraweera O.G it20616588" userId="S::it20616588@my.sliit.lk::e064a003-93b2-4990-81a5-4185c917af21" providerId="AD" clId="Web-{0502DCCA-7196-4877-A26F-B317B8D715E3}" dt="2024-03-19T06:18:32.092" v="1308" actId="20577"/>
          <ac:spMkLst>
            <pc:docMk/>
            <pc:sldMk cId="3312375733" sldId="345"/>
            <ac:spMk id="4" creationId="{53B303F4-D856-1833-1F5B-15D81CB30E85}"/>
          </ac:spMkLst>
        </pc:spChg>
        <pc:spChg chg="mod">
          <ac:chgData name="Amaraweera O.G it20616588" userId="S::it20616588@my.sliit.lk::e064a003-93b2-4990-81a5-4185c917af21" providerId="AD" clId="Web-{0502DCCA-7196-4877-A26F-B317B8D715E3}" dt="2024-03-19T06:18:15.466" v="1292" actId="20577"/>
          <ac:spMkLst>
            <pc:docMk/>
            <pc:sldMk cId="3312375733" sldId="345"/>
            <ac:spMk id="6" creationId="{C6C55C9B-3144-644C-E364-4C94F827A658}"/>
          </ac:spMkLst>
        </pc:spChg>
        <pc:spChg chg="mod">
          <ac:chgData name="Amaraweera O.G it20616588" userId="S::it20616588@my.sliit.lk::e064a003-93b2-4990-81a5-4185c917af21" providerId="AD" clId="Web-{0502DCCA-7196-4877-A26F-B317B8D715E3}" dt="2024-03-19T06:13:59.536" v="1023" actId="1076"/>
          <ac:spMkLst>
            <pc:docMk/>
            <pc:sldMk cId="3312375733" sldId="345"/>
            <ac:spMk id="1444" creationId="{00000000-0000-0000-0000-000000000000}"/>
          </ac:spMkLst>
        </pc:spChg>
        <pc:picChg chg="mod">
          <ac:chgData name="Amaraweera O.G it20616588" userId="S::it20616588@my.sliit.lk::e064a003-93b2-4990-81a5-4185c917af21" providerId="AD" clId="Web-{0502DCCA-7196-4877-A26F-B317B8D715E3}" dt="2024-03-19T06:13:51.083" v="1022" actId="1076"/>
          <ac:picMkLst>
            <pc:docMk/>
            <pc:sldMk cId="3312375733" sldId="345"/>
            <ac:picMk id="1442" creationId="{00000000-0000-0000-0000-000000000000}"/>
          </ac:picMkLst>
        </pc:picChg>
        <pc:picChg chg="mod">
          <ac:chgData name="Amaraweera O.G it20616588" userId="S::it20616588@my.sliit.lk::e064a003-93b2-4990-81a5-4185c917af21" providerId="AD" clId="Web-{0502DCCA-7196-4877-A26F-B317B8D715E3}" dt="2024-03-19T06:13:47.474" v="1021" actId="1076"/>
          <ac:picMkLst>
            <pc:docMk/>
            <pc:sldMk cId="3312375733" sldId="345"/>
            <ac:picMk id="1445" creationId="{00000000-0000-0000-0000-000000000000}"/>
          </ac:picMkLst>
        </pc:picChg>
      </pc:sldChg>
      <pc:sldChg chg="modSp">
        <pc:chgData name="Amaraweera O.G it20616588" userId="S::it20616588@my.sliit.lk::e064a003-93b2-4990-81a5-4185c917af21" providerId="AD" clId="Web-{0502DCCA-7196-4877-A26F-B317B8D715E3}" dt="2024-03-19T06:07:54.759" v="771" actId="20577"/>
        <pc:sldMkLst>
          <pc:docMk/>
          <pc:sldMk cId="1881403769" sldId="346"/>
        </pc:sldMkLst>
        <pc:spChg chg="mod">
          <ac:chgData name="Amaraweera O.G it20616588" userId="S::it20616588@my.sliit.lk::e064a003-93b2-4990-81a5-4185c917af21" providerId="AD" clId="Web-{0502DCCA-7196-4877-A26F-B317B8D715E3}" dt="2024-03-19T06:06:36.007" v="659" actId="20577"/>
          <ac:spMkLst>
            <pc:docMk/>
            <pc:sldMk cId="1881403769" sldId="346"/>
            <ac:spMk id="5" creationId="{B10AC85B-A64E-1A7E-00AB-86230627E48A}"/>
          </ac:spMkLst>
        </pc:spChg>
        <pc:spChg chg="mod">
          <ac:chgData name="Amaraweera O.G it20616588" userId="S::it20616588@my.sliit.lk::e064a003-93b2-4990-81a5-4185c917af21" providerId="AD" clId="Web-{0502DCCA-7196-4877-A26F-B317B8D715E3}" dt="2024-03-19T06:07:54.759" v="771" actId="20577"/>
          <ac:spMkLst>
            <pc:docMk/>
            <pc:sldMk cId="1881403769" sldId="346"/>
            <ac:spMk id="7" creationId="{7947DC5D-3168-8B4D-DE35-07A010C8D529}"/>
          </ac:spMkLst>
        </pc:spChg>
      </pc:sldChg>
      <pc:sldChg chg="modSp">
        <pc:chgData name="Amaraweera O.G it20616588" userId="S::it20616588@my.sliit.lk::e064a003-93b2-4990-81a5-4185c917af21" providerId="AD" clId="Web-{0502DCCA-7196-4877-A26F-B317B8D715E3}" dt="2024-03-19T06:08:42.480" v="845" actId="20577"/>
        <pc:sldMkLst>
          <pc:docMk/>
          <pc:sldMk cId="2148728427" sldId="347"/>
        </pc:sldMkLst>
        <pc:spChg chg="mod">
          <ac:chgData name="Amaraweera O.G it20616588" userId="S::it20616588@my.sliit.lk::e064a003-93b2-4990-81a5-4185c917af21" providerId="AD" clId="Web-{0502DCCA-7196-4877-A26F-B317B8D715E3}" dt="2024-03-19T06:08:42.480" v="845" actId="20577"/>
          <ac:spMkLst>
            <pc:docMk/>
            <pc:sldMk cId="2148728427" sldId="347"/>
            <ac:spMk id="5" creationId="{17CD5A09-AB58-DE38-FDD5-36838813787E}"/>
          </ac:spMkLst>
        </pc:spChg>
      </pc:sldChg>
      <pc:sldChg chg="modSp">
        <pc:chgData name="Amaraweera O.G it20616588" userId="S::it20616588@my.sliit.lk::e064a003-93b2-4990-81a5-4185c917af21" providerId="AD" clId="Web-{0502DCCA-7196-4877-A26F-B317B8D715E3}" dt="2024-03-19T06:09:05.621" v="853" actId="20577"/>
        <pc:sldMkLst>
          <pc:docMk/>
          <pc:sldMk cId="2290265321" sldId="348"/>
        </pc:sldMkLst>
        <pc:spChg chg="mod">
          <ac:chgData name="Amaraweera O.G it20616588" userId="S::it20616588@my.sliit.lk::e064a003-93b2-4990-81a5-4185c917af21" providerId="AD" clId="Web-{0502DCCA-7196-4877-A26F-B317B8D715E3}" dt="2024-03-19T06:09:05.621" v="853" actId="20577"/>
          <ac:spMkLst>
            <pc:docMk/>
            <pc:sldMk cId="2290265321" sldId="348"/>
            <ac:spMk id="4" creationId="{53ACC3B7-8129-F981-9974-02EE2B595368}"/>
          </ac:spMkLst>
        </pc:spChg>
      </pc:sldChg>
      <pc:sldChg chg="modSp">
        <pc:chgData name="Amaraweera O.G it20616588" userId="S::it20616588@my.sliit.lk::e064a003-93b2-4990-81a5-4185c917af21" providerId="AD" clId="Web-{0502DCCA-7196-4877-A26F-B317B8D715E3}" dt="2024-03-19T06:09:19.449" v="857" actId="20577"/>
        <pc:sldMkLst>
          <pc:docMk/>
          <pc:sldMk cId="2270172439" sldId="349"/>
        </pc:sldMkLst>
        <pc:spChg chg="mod">
          <ac:chgData name="Amaraweera O.G it20616588" userId="S::it20616588@my.sliit.lk::e064a003-93b2-4990-81a5-4185c917af21" providerId="AD" clId="Web-{0502DCCA-7196-4877-A26F-B317B8D715E3}" dt="2024-03-19T06:09:19.449" v="857" actId="20577"/>
          <ac:spMkLst>
            <pc:docMk/>
            <pc:sldMk cId="2270172439" sldId="349"/>
            <ac:spMk id="3" creationId="{3A045F81-66A7-DD62-A1D4-94FC3D500113}"/>
          </ac:spMkLst>
        </pc:spChg>
        <pc:spChg chg="mod">
          <ac:chgData name="Amaraweera O.G it20616588" userId="S::it20616588@my.sliit.lk::e064a003-93b2-4990-81a5-4185c917af21" providerId="AD" clId="Web-{0502DCCA-7196-4877-A26F-B317B8D715E3}" dt="2024-03-19T06:01:22.059" v="529" actId="20577"/>
          <ac:spMkLst>
            <pc:docMk/>
            <pc:sldMk cId="2270172439" sldId="349"/>
            <ac:spMk id="4" creationId="{5F30040B-73DA-8718-6835-4301BF0AA3F4}"/>
          </ac:spMkLst>
        </pc:spChg>
        <pc:spChg chg="mod">
          <ac:chgData name="Amaraweera O.G it20616588" userId="S::it20616588@my.sliit.lk::e064a003-93b2-4990-81a5-4185c917af21" providerId="AD" clId="Web-{0502DCCA-7196-4877-A26F-B317B8D715E3}" dt="2024-03-19T05:59:24.696" v="398" actId="20577"/>
          <ac:spMkLst>
            <pc:docMk/>
            <pc:sldMk cId="2270172439" sldId="349"/>
            <ac:spMk id="5" creationId="{231E8C45-6C1B-D610-B662-C2F8D1647C03}"/>
          </ac:spMkLst>
        </pc:spChg>
      </pc:sldChg>
      <pc:sldChg chg="modSp">
        <pc:chgData name="Amaraweera O.G it20616588" userId="S::it20616588@my.sliit.lk::e064a003-93b2-4990-81a5-4185c917af21" providerId="AD" clId="Web-{0502DCCA-7196-4877-A26F-B317B8D715E3}" dt="2024-03-19T06:09:45.560" v="873" actId="20577"/>
        <pc:sldMkLst>
          <pc:docMk/>
          <pc:sldMk cId="3266412950" sldId="350"/>
        </pc:sldMkLst>
        <pc:spChg chg="mod">
          <ac:chgData name="Amaraweera O.G it20616588" userId="S::it20616588@my.sliit.lk::e064a003-93b2-4990-81a5-4185c917af21" providerId="AD" clId="Web-{0502DCCA-7196-4877-A26F-B317B8D715E3}" dt="2024-03-19T06:09:45.560" v="873" actId="20577"/>
          <ac:spMkLst>
            <pc:docMk/>
            <pc:sldMk cId="3266412950" sldId="350"/>
            <ac:spMk id="3" creationId="{57B0737A-9617-B3D4-6349-03DC5F7FA759}"/>
          </ac:spMkLst>
        </pc:spChg>
      </pc:sldChg>
      <pc:sldChg chg="modSp">
        <pc:chgData name="Amaraweera O.G it20616588" userId="S::it20616588@my.sliit.lk::e064a003-93b2-4990-81a5-4185c917af21" providerId="AD" clId="Web-{0502DCCA-7196-4877-A26F-B317B8D715E3}" dt="2024-03-19T06:10:02.670" v="876" actId="20577"/>
        <pc:sldMkLst>
          <pc:docMk/>
          <pc:sldMk cId="4224702038" sldId="351"/>
        </pc:sldMkLst>
        <pc:spChg chg="mod">
          <ac:chgData name="Amaraweera O.G it20616588" userId="S::it20616588@my.sliit.lk::e064a003-93b2-4990-81a5-4185c917af21" providerId="AD" clId="Web-{0502DCCA-7196-4877-A26F-B317B8D715E3}" dt="2024-03-19T06:10:02.670" v="876" actId="20577"/>
          <ac:spMkLst>
            <pc:docMk/>
            <pc:sldMk cId="4224702038" sldId="351"/>
            <ac:spMk id="4" creationId="{DC6506DE-BC3C-A9BF-2192-2A35C2A83986}"/>
          </ac:spMkLst>
        </pc:spChg>
        <pc:spChg chg="mod">
          <ac:chgData name="Amaraweera O.G it20616588" userId="S::it20616588@my.sliit.lk::e064a003-93b2-4990-81a5-4185c917af21" providerId="AD" clId="Web-{0502DCCA-7196-4877-A26F-B317B8D715E3}" dt="2024-03-19T05:56:49.519" v="257" actId="14100"/>
          <ac:spMkLst>
            <pc:docMk/>
            <pc:sldMk cId="4224702038" sldId="351"/>
            <ac:spMk id="6" creationId="{8BE9EF0E-1584-8E91-521E-C9A8018D96EE}"/>
          </ac:spMkLst>
        </pc:spChg>
        <pc:spChg chg="mod">
          <ac:chgData name="Amaraweera O.G it20616588" userId="S::it20616588@my.sliit.lk::e064a003-93b2-4990-81a5-4185c917af21" providerId="AD" clId="Web-{0502DCCA-7196-4877-A26F-B317B8D715E3}" dt="2024-03-19T05:58:17.835" v="394" actId="20577"/>
          <ac:spMkLst>
            <pc:docMk/>
            <pc:sldMk cId="4224702038" sldId="351"/>
            <ac:spMk id="8" creationId="{FF833BE4-0CA8-0304-321E-A7B2EA8E3F0E}"/>
          </ac:spMkLst>
        </pc:spChg>
      </pc:sldChg>
      <pc:sldChg chg="del">
        <pc:chgData name="Amaraweera O.G it20616588" userId="S::it20616588@my.sliit.lk::e064a003-93b2-4990-81a5-4185c917af21" providerId="AD" clId="Web-{0502DCCA-7196-4877-A26F-B317B8D715E3}" dt="2024-03-19T05:53:11.966" v="140"/>
        <pc:sldMkLst>
          <pc:docMk/>
          <pc:sldMk cId="2048594655" sldId="352"/>
        </pc:sldMkLst>
      </pc:sldChg>
      <pc:sldChg chg="addSp delSp modSp">
        <pc:chgData name="Amaraweera O.G it20616588" userId="S::it20616588@my.sliit.lk::e064a003-93b2-4990-81a5-4185c917af21" providerId="AD" clId="Web-{0502DCCA-7196-4877-A26F-B317B8D715E3}" dt="2024-03-19T06:31:26.070" v="1320" actId="20577"/>
        <pc:sldMkLst>
          <pc:docMk/>
          <pc:sldMk cId="3041089853" sldId="353"/>
        </pc:sldMkLst>
        <pc:spChg chg="add mod">
          <ac:chgData name="Amaraweera O.G it20616588" userId="S::it20616588@my.sliit.lk::e064a003-93b2-4990-81a5-4185c917af21" providerId="AD" clId="Web-{0502DCCA-7196-4877-A26F-B317B8D715E3}" dt="2024-03-19T06:31:26.070" v="1320" actId="20577"/>
          <ac:spMkLst>
            <pc:docMk/>
            <pc:sldMk cId="3041089853" sldId="353"/>
            <ac:spMk id="4" creationId="{AB226F13-053D-93D9-FDA0-F3BD3D672A1C}"/>
          </ac:spMkLst>
        </pc:spChg>
        <pc:spChg chg="mod">
          <ac:chgData name="Amaraweera O.G it20616588" userId="S::it20616588@my.sliit.lk::e064a003-93b2-4990-81a5-4185c917af21" providerId="AD" clId="Web-{0502DCCA-7196-4877-A26F-B317B8D715E3}" dt="2024-03-19T06:10:19.311" v="880" actId="20577"/>
          <ac:spMkLst>
            <pc:docMk/>
            <pc:sldMk cId="3041089853" sldId="353"/>
            <ac:spMk id="8" creationId="{3BBD45BE-5057-7A72-065B-1B4D1692683E}"/>
          </ac:spMkLst>
        </pc:spChg>
        <pc:spChg chg="del">
          <ac:chgData name="Amaraweera O.G it20616588" userId="S::it20616588@my.sliit.lk::e064a003-93b2-4990-81a5-4185c917af21" providerId="AD" clId="Web-{0502DCCA-7196-4877-A26F-B317B8D715E3}" dt="2024-03-19T05:46:42.703" v="0"/>
          <ac:spMkLst>
            <pc:docMk/>
            <pc:sldMk cId="3041089853" sldId="353"/>
            <ac:spMk id="10" creationId="{601A9BE0-ECCB-24ED-F0C9-48F2ECCE4F53}"/>
          </ac:spMkLst>
        </pc:spChg>
      </pc:sldChg>
    </pc:docChg>
  </pc:docChgLst>
  <pc:docChgLst>
    <pc:chgData name="Jayasekara J.M.P.N.K. it20623418" userId="S::it20623418@my.sliit.lk::d8e784cf-68e7-4c95-82fd-3cbdcff05966" providerId="AD" clId="Web-{245B2357-9E93-4842-9B02-B1B88D797670}"/>
    <pc:docChg chg="addSld delSld modSld sldOrd">
      <pc:chgData name="Jayasekara J.M.P.N.K. it20623418" userId="S::it20623418@my.sliit.lk::d8e784cf-68e7-4c95-82fd-3cbdcff05966" providerId="AD" clId="Web-{245B2357-9E93-4842-9B02-B1B88D797670}" dt="2024-03-15T03:51:16.905" v="742" actId="1076"/>
      <pc:docMkLst>
        <pc:docMk/>
      </pc:docMkLst>
      <pc:sldChg chg="addSp delSp modSp">
        <pc:chgData name="Jayasekara J.M.P.N.K. it20623418" userId="S::it20623418@my.sliit.lk::d8e784cf-68e7-4c95-82fd-3cbdcff05966" providerId="AD" clId="Web-{245B2357-9E93-4842-9B02-B1B88D797670}" dt="2024-03-15T03:35:50.847" v="660" actId="1076"/>
        <pc:sldMkLst>
          <pc:docMk/>
          <pc:sldMk cId="0" sldId="256"/>
        </pc:sldMkLst>
        <pc:spChg chg="mod">
          <ac:chgData name="Jayasekara J.M.P.N.K. it20623418" userId="S::it20623418@my.sliit.lk::d8e784cf-68e7-4c95-82fd-3cbdcff05966" providerId="AD" clId="Web-{245B2357-9E93-4842-9B02-B1B88D797670}" dt="2024-03-15T03:35:29.003" v="652" actId="1076"/>
          <ac:spMkLst>
            <pc:docMk/>
            <pc:sldMk cId="0" sldId="256"/>
            <ac:spMk id="1106" creationId="{00000000-0000-0000-0000-000000000000}"/>
          </ac:spMkLst>
        </pc:spChg>
        <pc:spChg chg="mod">
          <ac:chgData name="Jayasekara J.M.P.N.K. it20623418" userId="S::it20623418@my.sliit.lk::d8e784cf-68e7-4c95-82fd-3cbdcff05966" providerId="AD" clId="Web-{245B2357-9E93-4842-9B02-B1B88D797670}" dt="2024-03-15T03:34:01.751" v="619" actId="1076"/>
          <ac:spMkLst>
            <pc:docMk/>
            <pc:sldMk cId="0" sldId="256"/>
            <ac:spMk id="1107" creationId="{00000000-0000-0000-0000-000000000000}"/>
          </ac:spMkLst>
        </pc:spChg>
        <pc:grpChg chg="add mod">
          <ac:chgData name="Jayasekara J.M.P.N.K. it20623418" userId="S::it20623418@my.sliit.lk::d8e784cf-68e7-4c95-82fd-3cbdcff05966" providerId="AD" clId="Web-{245B2357-9E93-4842-9B02-B1B88D797670}" dt="2024-03-15T03:35:45.613" v="657" actId="1076"/>
          <ac:grpSpMkLst>
            <pc:docMk/>
            <pc:sldMk cId="0" sldId="256"/>
            <ac:grpSpMk id="7" creationId="{2D9AC604-CA6F-320D-EBDA-D3FE6C88A910}"/>
          </ac:grpSpMkLst>
        </pc:grpChg>
        <pc:grpChg chg="add del">
          <ac:chgData name="Jayasekara J.M.P.N.K. it20623418" userId="S::it20623418@my.sliit.lk::d8e784cf-68e7-4c95-82fd-3cbdcff05966" providerId="AD" clId="Web-{245B2357-9E93-4842-9B02-B1B88D797670}" dt="2024-03-15T03:34:05.860" v="622"/>
          <ac:grpSpMkLst>
            <pc:docMk/>
            <pc:sldMk cId="0" sldId="256"/>
            <ac:grpSpMk id="19" creationId="{1275CE27-9764-214F-FA3C-3942CD683FAD}"/>
          </ac:grpSpMkLst>
        </pc:grpChg>
        <pc:grpChg chg="add del">
          <ac:chgData name="Jayasekara J.M.P.N.K. it20623418" userId="S::it20623418@my.sliit.lk::d8e784cf-68e7-4c95-82fd-3cbdcff05966" providerId="AD" clId="Web-{245B2357-9E93-4842-9B02-B1B88D797670}" dt="2024-03-15T03:34:05.860" v="621"/>
          <ac:grpSpMkLst>
            <pc:docMk/>
            <pc:sldMk cId="0" sldId="256"/>
            <ac:grpSpMk id="25" creationId="{1A5956D3-5CE4-61ED-D61A-02B6596B1190}"/>
          </ac:grpSpMkLst>
        </pc:grpChg>
        <pc:grpChg chg="add del mod">
          <ac:chgData name="Jayasekara J.M.P.N.K. it20623418" userId="S::it20623418@my.sliit.lk::d8e784cf-68e7-4c95-82fd-3cbdcff05966" providerId="AD" clId="Web-{245B2357-9E93-4842-9B02-B1B88D797670}" dt="2024-03-15T03:34:05.860" v="620"/>
          <ac:grpSpMkLst>
            <pc:docMk/>
            <pc:sldMk cId="0" sldId="256"/>
            <ac:grpSpMk id="32" creationId="{CEE98DB2-9674-3387-A894-F440D6C00C68}"/>
          </ac:grpSpMkLst>
        </pc:grpChg>
        <pc:grpChg chg="add del">
          <ac:chgData name="Jayasekara J.M.P.N.K. it20623418" userId="S::it20623418@my.sliit.lk::d8e784cf-68e7-4c95-82fd-3cbdcff05966" providerId="AD" clId="Web-{245B2357-9E93-4842-9B02-B1B88D797670}" dt="2024-03-15T03:34:17.845" v="628"/>
          <ac:grpSpMkLst>
            <pc:docMk/>
            <pc:sldMk cId="0" sldId="256"/>
            <ac:grpSpMk id="44" creationId="{904A4F16-B0DE-CDF0-2B23-B000AEBEEC02}"/>
          </ac:grpSpMkLst>
        </pc:grpChg>
        <pc:grpChg chg="add del">
          <ac:chgData name="Jayasekara J.M.P.N.K. it20623418" userId="S::it20623418@my.sliit.lk::d8e784cf-68e7-4c95-82fd-3cbdcff05966" providerId="AD" clId="Web-{245B2357-9E93-4842-9B02-B1B88D797670}" dt="2024-03-15T03:34:17.845" v="627"/>
          <ac:grpSpMkLst>
            <pc:docMk/>
            <pc:sldMk cId="0" sldId="256"/>
            <ac:grpSpMk id="50" creationId="{6D2F1C80-03DB-20A0-9289-19D3C00AE310}"/>
          </ac:grpSpMkLst>
        </pc:grpChg>
        <pc:grpChg chg="add del">
          <ac:chgData name="Jayasekara J.M.P.N.K. it20623418" userId="S::it20623418@my.sliit.lk::d8e784cf-68e7-4c95-82fd-3cbdcff05966" providerId="AD" clId="Web-{245B2357-9E93-4842-9B02-B1B88D797670}" dt="2024-03-15T03:34:17.845" v="626"/>
          <ac:grpSpMkLst>
            <pc:docMk/>
            <pc:sldMk cId="0" sldId="256"/>
            <ac:grpSpMk id="57" creationId="{94453EC8-1273-6DFE-F54A-1450E882F1FE}"/>
          </ac:grpSpMkLst>
        </pc:grpChg>
        <pc:grpChg chg="add mod">
          <ac:chgData name="Jayasekara J.M.P.N.K. it20623418" userId="S::it20623418@my.sliit.lk::d8e784cf-68e7-4c95-82fd-3cbdcff05966" providerId="AD" clId="Web-{245B2357-9E93-4842-9B02-B1B88D797670}" dt="2024-03-15T03:35:43.253" v="656" actId="1076"/>
          <ac:grpSpMkLst>
            <pc:docMk/>
            <pc:sldMk cId="0" sldId="256"/>
            <ac:grpSpMk id="1093" creationId="{52FF67A3-FB9E-6FE8-926F-52D40F5B8F2B}"/>
          </ac:grpSpMkLst>
        </pc:grpChg>
        <pc:grpChg chg="add mod">
          <ac:chgData name="Jayasekara J.M.P.N.K. it20623418" userId="S::it20623418@my.sliit.lk::d8e784cf-68e7-4c95-82fd-3cbdcff05966" providerId="AD" clId="Web-{245B2357-9E93-4842-9B02-B1B88D797670}" dt="2024-03-15T03:35:47.675" v="658" actId="1076"/>
          <ac:grpSpMkLst>
            <pc:docMk/>
            <pc:sldMk cId="0" sldId="256"/>
            <ac:grpSpMk id="1099" creationId="{A5869DEC-50A2-37B8-6785-3C31373094A4}"/>
          </ac:grpSpMkLst>
        </pc:grpChg>
        <pc:grpChg chg="add mod">
          <ac:chgData name="Jayasekara J.M.P.N.K. it20623418" userId="S::it20623418@my.sliit.lk::d8e784cf-68e7-4c95-82fd-3cbdcff05966" providerId="AD" clId="Web-{245B2357-9E93-4842-9B02-B1B88D797670}" dt="2024-03-15T03:35:50.847" v="660" actId="1076"/>
          <ac:grpSpMkLst>
            <pc:docMk/>
            <pc:sldMk cId="0" sldId="256"/>
            <ac:grpSpMk id="1115" creationId="{53B5FA7A-E743-43D0-A56C-57121EA9DEA5}"/>
          </ac:grpSpMkLst>
        </pc:grpChg>
        <pc:picChg chg="mod">
          <ac:chgData name="Jayasekara J.M.P.N.K. it20623418" userId="S::it20623418@my.sliit.lk::d8e784cf-68e7-4c95-82fd-3cbdcff05966" providerId="AD" clId="Web-{245B2357-9E93-4842-9B02-B1B88D797670}" dt="2024-03-15T03:35:49.254" v="659" actId="1076"/>
          <ac:picMkLst>
            <pc:docMk/>
            <pc:sldMk cId="0" sldId="256"/>
            <ac:picMk id="1111" creationId="{00000000-0000-0000-0000-000000000000}"/>
          </ac:picMkLst>
        </pc:picChg>
        <pc:picChg chg="mod">
          <ac:chgData name="Jayasekara J.M.P.N.K. it20623418" userId="S::it20623418@my.sliit.lk::d8e784cf-68e7-4c95-82fd-3cbdcff05966" providerId="AD" clId="Web-{245B2357-9E93-4842-9B02-B1B88D797670}" dt="2024-03-15T03:35:19.425" v="644" actId="1076"/>
          <ac:picMkLst>
            <pc:docMk/>
            <pc:sldMk cId="0" sldId="256"/>
            <ac:picMk id="1113" creationId="{00000000-0000-0000-0000-000000000000}"/>
          </ac:picMkLst>
        </pc:picChg>
      </pc:sldChg>
      <pc:sldChg chg="modSp">
        <pc:chgData name="Jayasekara J.M.P.N.K. it20623418" userId="S::it20623418@my.sliit.lk::d8e784cf-68e7-4c95-82fd-3cbdcff05966" providerId="AD" clId="Web-{245B2357-9E93-4842-9B02-B1B88D797670}" dt="2024-03-15T03:49:35.090" v="733" actId="1076"/>
        <pc:sldMkLst>
          <pc:docMk/>
          <pc:sldMk cId="0" sldId="258"/>
        </pc:sldMkLst>
        <pc:spChg chg="mod">
          <ac:chgData name="Jayasekara J.M.P.N.K. it20623418" userId="S::it20623418@my.sliit.lk::d8e784cf-68e7-4c95-82fd-3cbdcff05966" providerId="AD" clId="Web-{245B2357-9E93-4842-9B02-B1B88D797670}" dt="2024-03-15T03:49:27.793" v="731" actId="1076"/>
          <ac:spMkLst>
            <pc:docMk/>
            <pc:sldMk cId="0" sldId="258"/>
            <ac:spMk id="3" creationId="{6F962EAA-C38F-5A08-F74B-D47601D64649}"/>
          </ac:spMkLst>
        </pc:spChg>
        <pc:spChg chg="mod">
          <ac:chgData name="Jayasekara J.M.P.N.K. it20623418" userId="S::it20623418@my.sliit.lk::d8e784cf-68e7-4c95-82fd-3cbdcff05966" providerId="AD" clId="Web-{245B2357-9E93-4842-9B02-B1B88D797670}" dt="2024-03-15T03:49:35.090" v="733" actId="1076"/>
          <ac:spMkLst>
            <pc:docMk/>
            <pc:sldMk cId="0" sldId="258"/>
            <ac:spMk id="6" creationId="{415B4A2C-E1D1-8682-7ED3-115CCCEC54DC}"/>
          </ac:spMkLst>
        </pc:spChg>
        <pc:spChg chg="mod">
          <ac:chgData name="Jayasekara J.M.P.N.K. it20623418" userId="S::it20623418@my.sliit.lk::d8e784cf-68e7-4c95-82fd-3cbdcff05966" providerId="AD" clId="Web-{245B2357-9E93-4842-9B02-B1B88D797670}" dt="2024-03-15T03:49:35.074" v="732" actId="1076"/>
          <ac:spMkLst>
            <pc:docMk/>
            <pc:sldMk cId="0" sldId="258"/>
            <ac:spMk id="1132" creationId="{00000000-0000-0000-0000-000000000000}"/>
          </ac:spMkLst>
        </pc:spChg>
        <pc:spChg chg="mod">
          <ac:chgData name="Jayasekara J.M.P.N.K. it20623418" userId="S::it20623418@my.sliit.lk::d8e784cf-68e7-4c95-82fd-3cbdcff05966" providerId="AD" clId="Web-{245B2357-9E93-4842-9B02-B1B88D797670}" dt="2024-03-15T03:49:27.761" v="730" actId="1076"/>
          <ac:spMkLst>
            <pc:docMk/>
            <pc:sldMk cId="0" sldId="258"/>
            <ac:spMk id="1143" creationId="{00000000-0000-0000-0000-000000000000}"/>
          </ac:spMkLst>
        </pc:spChg>
      </pc:sldChg>
      <pc:sldChg chg="del">
        <pc:chgData name="Jayasekara J.M.P.N.K. it20623418" userId="S::it20623418@my.sliit.lk::d8e784cf-68e7-4c95-82fd-3cbdcff05966" providerId="AD" clId="Web-{245B2357-9E93-4842-9B02-B1B88D797670}" dt="2024-03-15T03:11:54.087" v="72"/>
        <pc:sldMkLst>
          <pc:docMk/>
          <pc:sldMk cId="0" sldId="261"/>
        </pc:sldMkLst>
      </pc:sldChg>
      <pc:sldChg chg="del">
        <pc:chgData name="Jayasekara J.M.P.N.K. it20623418" userId="S::it20623418@my.sliit.lk::d8e784cf-68e7-4c95-82fd-3cbdcff05966" providerId="AD" clId="Web-{245B2357-9E93-4842-9B02-B1B88D797670}" dt="2024-03-15T03:11:56.181" v="73"/>
        <pc:sldMkLst>
          <pc:docMk/>
          <pc:sldMk cId="0" sldId="262"/>
        </pc:sldMkLst>
      </pc:sldChg>
      <pc:sldChg chg="del">
        <pc:chgData name="Jayasekara J.M.P.N.K. it20623418" userId="S::it20623418@my.sliit.lk::d8e784cf-68e7-4c95-82fd-3cbdcff05966" providerId="AD" clId="Web-{245B2357-9E93-4842-9B02-B1B88D797670}" dt="2024-03-15T03:11:57.978" v="74"/>
        <pc:sldMkLst>
          <pc:docMk/>
          <pc:sldMk cId="0" sldId="263"/>
        </pc:sldMkLst>
      </pc:sldChg>
      <pc:sldChg chg="del">
        <pc:chgData name="Jayasekara J.M.P.N.K. it20623418" userId="S::it20623418@my.sliit.lk::d8e784cf-68e7-4c95-82fd-3cbdcff05966" providerId="AD" clId="Web-{245B2357-9E93-4842-9B02-B1B88D797670}" dt="2024-03-15T03:11:59.088" v="75"/>
        <pc:sldMkLst>
          <pc:docMk/>
          <pc:sldMk cId="0" sldId="264"/>
        </pc:sldMkLst>
      </pc:sldChg>
      <pc:sldChg chg="del">
        <pc:chgData name="Jayasekara J.M.P.N.K. it20623418" userId="S::it20623418@my.sliit.lk::d8e784cf-68e7-4c95-82fd-3cbdcff05966" providerId="AD" clId="Web-{245B2357-9E93-4842-9B02-B1B88D797670}" dt="2024-03-15T03:12:02.181" v="76"/>
        <pc:sldMkLst>
          <pc:docMk/>
          <pc:sldMk cId="0" sldId="265"/>
        </pc:sldMkLst>
      </pc:sldChg>
      <pc:sldChg chg="del">
        <pc:chgData name="Jayasekara J.M.P.N.K. it20623418" userId="S::it20623418@my.sliit.lk::d8e784cf-68e7-4c95-82fd-3cbdcff05966" providerId="AD" clId="Web-{245B2357-9E93-4842-9B02-B1B88D797670}" dt="2024-03-15T03:36:52.162" v="676"/>
        <pc:sldMkLst>
          <pc:docMk/>
          <pc:sldMk cId="0" sldId="266"/>
        </pc:sldMkLst>
      </pc:sldChg>
      <pc:sldChg chg="del">
        <pc:chgData name="Jayasekara J.M.P.N.K. it20623418" userId="S::it20623418@my.sliit.lk::d8e784cf-68e7-4c95-82fd-3cbdcff05966" providerId="AD" clId="Web-{245B2357-9E93-4842-9B02-B1B88D797670}" dt="2024-03-15T03:12:06.338" v="77"/>
        <pc:sldMkLst>
          <pc:docMk/>
          <pc:sldMk cId="0" sldId="267"/>
        </pc:sldMkLst>
      </pc:sldChg>
      <pc:sldChg chg="addSp delSp modSp add del">
        <pc:chgData name="Jayasekara J.M.P.N.K. it20623418" userId="S::it20623418@my.sliit.lk::d8e784cf-68e7-4c95-82fd-3cbdcff05966" providerId="AD" clId="Web-{245B2357-9E93-4842-9B02-B1B88D797670}" dt="2024-03-15T03:51:16.905" v="742" actId="1076"/>
        <pc:sldMkLst>
          <pc:docMk/>
          <pc:sldMk cId="0" sldId="268"/>
        </pc:sldMkLst>
        <pc:spChg chg="add del mod">
          <ac:chgData name="Jayasekara J.M.P.N.K. it20623418" userId="S::it20623418@my.sliit.lk::d8e784cf-68e7-4c95-82fd-3cbdcff05966" providerId="AD" clId="Web-{245B2357-9E93-4842-9B02-B1B88D797670}" dt="2024-03-15T03:18:58.975" v="248"/>
          <ac:spMkLst>
            <pc:docMk/>
            <pc:sldMk cId="0" sldId="268"/>
            <ac:spMk id="2" creationId="{C7322349-36DB-E2B3-83CC-A6344BAD03DF}"/>
          </ac:spMkLst>
        </pc:spChg>
        <pc:spChg chg="add mod">
          <ac:chgData name="Jayasekara J.M.P.N.K. it20623418" userId="S::it20623418@my.sliit.lk::d8e784cf-68e7-4c95-82fd-3cbdcff05966" providerId="AD" clId="Web-{245B2357-9E93-4842-9B02-B1B88D797670}" dt="2024-03-15T03:51:16.905" v="742" actId="1076"/>
          <ac:spMkLst>
            <pc:docMk/>
            <pc:sldMk cId="0" sldId="268"/>
            <ac:spMk id="3" creationId="{1FACA3E0-AB10-358F-2CCA-6BC8BDCCFA5A}"/>
          </ac:spMkLst>
        </pc:spChg>
        <pc:spChg chg="add del mod">
          <ac:chgData name="Jayasekara J.M.P.N.K. it20623418" userId="S::it20623418@my.sliit.lk::d8e784cf-68e7-4c95-82fd-3cbdcff05966" providerId="AD" clId="Web-{245B2357-9E93-4842-9B02-B1B88D797670}" dt="2024-03-15T03:18:58.975" v="246"/>
          <ac:spMkLst>
            <pc:docMk/>
            <pc:sldMk cId="0" sldId="268"/>
            <ac:spMk id="4" creationId="{2C057C8B-6BFC-4823-A984-2A33A2CB5701}"/>
          </ac:spMkLst>
        </pc:spChg>
        <pc:spChg chg="add del mod">
          <ac:chgData name="Jayasekara J.M.P.N.K. it20623418" userId="S::it20623418@my.sliit.lk::d8e784cf-68e7-4c95-82fd-3cbdcff05966" providerId="AD" clId="Web-{245B2357-9E93-4842-9B02-B1B88D797670}" dt="2024-03-15T03:18:58.959" v="243"/>
          <ac:spMkLst>
            <pc:docMk/>
            <pc:sldMk cId="0" sldId="268"/>
            <ac:spMk id="8" creationId="{5D051819-0227-D395-3205-5B79E37F6618}"/>
          </ac:spMkLst>
        </pc:spChg>
        <pc:spChg chg="add del mod">
          <ac:chgData name="Jayasekara J.M.P.N.K. it20623418" userId="S::it20623418@my.sliit.lk::d8e784cf-68e7-4c95-82fd-3cbdcff05966" providerId="AD" clId="Web-{245B2357-9E93-4842-9B02-B1B88D797670}" dt="2024-03-15T03:18:58.959" v="242"/>
          <ac:spMkLst>
            <pc:docMk/>
            <pc:sldMk cId="0" sldId="268"/>
            <ac:spMk id="10" creationId="{08B02273-1F36-964E-990A-4852942AA4DE}"/>
          </ac:spMkLst>
        </pc:spChg>
        <pc:spChg chg="add del mod">
          <ac:chgData name="Jayasekara J.M.P.N.K. it20623418" userId="S::it20623418@my.sliit.lk::d8e784cf-68e7-4c95-82fd-3cbdcff05966" providerId="AD" clId="Web-{245B2357-9E93-4842-9B02-B1B88D797670}" dt="2024-03-15T03:18:58.959" v="241"/>
          <ac:spMkLst>
            <pc:docMk/>
            <pc:sldMk cId="0" sldId="268"/>
            <ac:spMk id="12" creationId="{D55F8246-6537-CB83-1B12-7D21108536EE}"/>
          </ac:spMkLst>
        </pc:spChg>
        <pc:spChg chg="add del">
          <ac:chgData name="Jayasekara J.M.P.N.K. it20623418" userId="S::it20623418@my.sliit.lk::d8e784cf-68e7-4c95-82fd-3cbdcff05966" providerId="AD" clId="Web-{245B2357-9E93-4842-9B02-B1B88D797670}" dt="2024-03-15T03:20:03.383" v="368"/>
          <ac:spMkLst>
            <pc:docMk/>
            <pc:sldMk cId="0" sldId="268"/>
            <ac:spMk id="13" creationId="{C58761D3-73F7-C164-86DA-A10A99C7B545}"/>
          </ac:spMkLst>
        </pc:spChg>
        <pc:spChg chg="add del">
          <ac:chgData name="Jayasekara J.M.P.N.K. it20623418" userId="S::it20623418@my.sliit.lk::d8e784cf-68e7-4c95-82fd-3cbdcff05966" providerId="AD" clId="Web-{245B2357-9E93-4842-9B02-B1B88D797670}" dt="2024-03-15T03:20:03.383" v="366"/>
          <ac:spMkLst>
            <pc:docMk/>
            <pc:sldMk cId="0" sldId="268"/>
            <ac:spMk id="15" creationId="{3A95ACCC-7A90-D840-A9E2-78F6BCC4DD49}"/>
          </ac:spMkLst>
        </pc:spChg>
        <pc:spChg chg="add del">
          <ac:chgData name="Jayasekara J.M.P.N.K. it20623418" userId="S::it20623418@my.sliit.lk::d8e784cf-68e7-4c95-82fd-3cbdcff05966" providerId="AD" clId="Web-{245B2357-9E93-4842-9B02-B1B88D797670}" dt="2024-03-15T03:20:03.383" v="363"/>
          <ac:spMkLst>
            <pc:docMk/>
            <pc:sldMk cId="0" sldId="268"/>
            <ac:spMk id="19" creationId="{8DAF44A6-E841-1D84-F48A-3E5DB5FFCD09}"/>
          </ac:spMkLst>
        </pc:spChg>
        <pc:spChg chg="add del">
          <ac:chgData name="Jayasekara J.M.P.N.K. it20623418" userId="S::it20623418@my.sliit.lk::d8e784cf-68e7-4c95-82fd-3cbdcff05966" providerId="AD" clId="Web-{245B2357-9E93-4842-9B02-B1B88D797670}" dt="2024-03-15T03:20:03.383" v="362"/>
          <ac:spMkLst>
            <pc:docMk/>
            <pc:sldMk cId="0" sldId="268"/>
            <ac:spMk id="21" creationId="{DDF0447F-46B3-84B4-C7A3-EE5921B8A008}"/>
          </ac:spMkLst>
        </pc:spChg>
        <pc:spChg chg="add del">
          <ac:chgData name="Jayasekara J.M.P.N.K. it20623418" userId="S::it20623418@my.sliit.lk::d8e784cf-68e7-4c95-82fd-3cbdcff05966" providerId="AD" clId="Web-{245B2357-9E93-4842-9B02-B1B88D797670}" dt="2024-03-15T03:20:03.383" v="361"/>
          <ac:spMkLst>
            <pc:docMk/>
            <pc:sldMk cId="0" sldId="268"/>
            <ac:spMk id="23" creationId="{2BDFDDA4-0C85-8AC2-8425-F85A0F5F2F6D}"/>
          </ac:spMkLst>
        </pc:spChg>
        <pc:spChg chg="add del">
          <ac:chgData name="Jayasekara J.M.P.N.K. it20623418" userId="S::it20623418@my.sliit.lk::d8e784cf-68e7-4c95-82fd-3cbdcff05966" providerId="AD" clId="Web-{245B2357-9E93-4842-9B02-B1B88D797670}" dt="2024-03-15T03:20:09.336" v="384"/>
          <ac:spMkLst>
            <pc:docMk/>
            <pc:sldMk cId="0" sldId="268"/>
            <ac:spMk id="24" creationId="{0B1491F8-94DC-6AB1-9728-C45644619E7B}"/>
          </ac:spMkLst>
        </pc:spChg>
        <pc:spChg chg="add del">
          <ac:chgData name="Jayasekara J.M.P.N.K. it20623418" userId="S::it20623418@my.sliit.lk::d8e784cf-68e7-4c95-82fd-3cbdcff05966" providerId="AD" clId="Web-{245B2357-9E93-4842-9B02-B1B88D797670}" dt="2024-03-15T03:20:09.336" v="382"/>
          <ac:spMkLst>
            <pc:docMk/>
            <pc:sldMk cId="0" sldId="268"/>
            <ac:spMk id="26" creationId="{DA14F642-B94F-0CA5-0EE9-5A71AB08D6E7}"/>
          </ac:spMkLst>
        </pc:spChg>
        <pc:spChg chg="add del">
          <ac:chgData name="Jayasekara J.M.P.N.K. it20623418" userId="S::it20623418@my.sliit.lk::d8e784cf-68e7-4c95-82fd-3cbdcff05966" providerId="AD" clId="Web-{245B2357-9E93-4842-9B02-B1B88D797670}" dt="2024-03-15T03:20:09.336" v="379"/>
          <ac:spMkLst>
            <pc:docMk/>
            <pc:sldMk cId="0" sldId="268"/>
            <ac:spMk id="30" creationId="{00DD26BA-7863-68BC-BB88-772C462B4D36}"/>
          </ac:spMkLst>
        </pc:spChg>
        <pc:spChg chg="add del">
          <ac:chgData name="Jayasekara J.M.P.N.K. it20623418" userId="S::it20623418@my.sliit.lk::d8e784cf-68e7-4c95-82fd-3cbdcff05966" providerId="AD" clId="Web-{245B2357-9E93-4842-9B02-B1B88D797670}" dt="2024-03-15T03:20:09.336" v="378"/>
          <ac:spMkLst>
            <pc:docMk/>
            <pc:sldMk cId="0" sldId="268"/>
            <ac:spMk id="32" creationId="{47313A64-F277-51F3-2FD7-2AE6E782CD65}"/>
          </ac:spMkLst>
        </pc:spChg>
        <pc:spChg chg="add del">
          <ac:chgData name="Jayasekara J.M.P.N.K. it20623418" userId="S::it20623418@my.sliit.lk::d8e784cf-68e7-4c95-82fd-3cbdcff05966" providerId="AD" clId="Web-{245B2357-9E93-4842-9B02-B1B88D797670}" dt="2024-03-15T03:20:09.336" v="377"/>
          <ac:spMkLst>
            <pc:docMk/>
            <pc:sldMk cId="0" sldId="268"/>
            <ac:spMk id="34" creationId="{A4900878-45A7-DF4C-EF79-88AAA5E29449}"/>
          </ac:spMkLst>
        </pc:spChg>
        <pc:spChg chg="add del mod">
          <ac:chgData name="Jayasekara J.M.P.N.K. it20623418" userId="S::it20623418@my.sliit.lk::d8e784cf-68e7-4c95-82fd-3cbdcff05966" providerId="AD" clId="Web-{245B2357-9E93-4842-9B02-B1B88D797670}" dt="2024-03-15T03:24:48.594" v="443"/>
          <ac:spMkLst>
            <pc:docMk/>
            <pc:sldMk cId="0" sldId="268"/>
            <ac:spMk id="35" creationId="{BE7D07DC-E944-C8B7-C484-9C1AFD953069}"/>
          </ac:spMkLst>
        </pc:spChg>
        <pc:spChg chg="add del mod">
          <ac:chgData name="Jayasekara J.M.P.N.K. it20623418" userId="S::it20623418@my.sliit.lk::d8e784cf-68e7-4c95-82fd-3cbdcff05966" providerId="AD" clId="Web-{245B2357-9E93-4842-9B02-B1B88D797670}" dt="2024-03-15T03:24:48.594" v="442"/>
          <ac:spMkLst>
            <pc:docMk/>
            <pc:sldMk cId="0" sldId="268"/>
            <ac:spMk id="37" creationId="{B374E971-1F69-896E-9AD5-CB112BF5C818}"/>
          </ac:spMkLst>
        </pc:spChg>
        <pc:spChg chg="add del mod">
          <ac:chgData name="Jayasekara J.M.P.N.K. it20623418" userId="S::it20623418@my.sliit.lk::d8e784cf-68e7-4c95-82fd-3cbdcff05966" providerId="AD" clId="Web-{245B2357-9E93-4842-9B02-B1B88D797670}" dt="2024-03-15T03:24:48.594" v="439"/>
          <ac:spMkLst>
            <pc:docMk/>
            <pc:sldMk cId="0" sldId="268"/>
            <ac:spMk id="41" creationId="{9227AA7B-8458-67D7-9D05-D5637176F0B8}"/>
          </ac:spMkLst>
        </pc:spChg>
        <pc:spChg chg="add del mod">
          <ac:chgData name="Jayasekara J.M.P.N.K. it20623418" userId="S::it20623418@my.sliit.lk::d8e784cf-68e7-4c95-82fd-3cbdcff05966" providerId="AD" clId="Web-{245B2357-9E93-4842-9B02-B1B88D797670}" dt="2024-03-15T03:24:48.594" v="438"/>
          <ac:spMkLst>
            <pc:docMk/>
            <pc:sldMk cId="0" sldId="268"/>
            <ac:spMk id="43" creationId="{A153B691-BBA9-41B2-3054-FDEE6B22082E}"/>
          </ac:spMkLst>
        </pc:spChg>
        <pc:spChg chg="add del mod">
          <ac:chgData name="Jayasekara J.M.P.N.K. it20623418" userId="S::it20623418@my.sliit.lk::d8e784cf-68e7-4c95-82fd-3cbdcff05966" providerId="AD" clId="Web-{245B2357-9E93-4842-9B02-B1B88D797670}" dt="2024-03-15T03:24:48.594" v="437"/>
          <ac:spMkLst>
            <pc:docMk/>
            <pc:sldMk cId="0" sldId="268"/>
            <ac:spMk id="45" creationId="{8F41AE83-298D-9E60-8F9B-12030E545580}"/>
          </ac:spMkLst>
        </pc:spChg>
        <pc:spChg chg="add mod">
          <ac:chgData name="Jayasekara J.M.P.N.K. it20623418" userId="S::it20623418@my.sliit.lk::d8e784cf-68e7-4c95-82fd-3cbdcff05966" providerId="AD" clId="Web-{245B2357-9E93-4842-9B02-B1B88D797670}" dt="2024-03-15T03:29:48.931" v="563" actId="1076"/>
          <ac:spMkLst>
            <pc:docMk/>
            <pc:sldMk cId="0" sldId="268"/>
            <ac:spMk id="46" creationId="{29E40BFD-0A89-C3A0-9760-E2A8AE093673}"/>
          </ac:spMkLst>
        </pc:spChg>
        <pc:spChg chg="add mod">
          <ac:chgData name="Jayasekara J.M.P.N.K. it20623418" userId="S::it20623418@my.sliit.lk::d8e784cf-68e7-4c95-82fd-3cbdcff05966" providerId="AD" clId="Web-{245B2357-9E93-4842-9B02-B1B88D797670}" dt="2024-03-15T03:29:48.946" v="564" actId="1076"/>
          <ac:spMkLst>
            <pc:docMk/>
            <pc:sldMk cId="0" sldId="268"/>
            <ac:spMk id="47" creationId="{C6E96F64-5FA6-54AB-E10E-568C803D3FAE}"/>
          </ac:spMkLst>
        </pc:spChg>
        <pc:spChg chg="add mod">
          <ac:chgData name="Jayasekara J.M.P.N.K. it20623418" userId="S::it20623418@my.sliit.lk::d8e784cf-68e7-4c95-82fd-3cbdcff05966" providerId="AD" clId="Web-{245B2357-9E93-4842-9B02-B1B88D797670}" dt="2024-03-15T03:29:48.962" v="565" actId="1076"/>
          <ac:spMkLst>
            <pc:docMk/>
            <pc:sldMk cId="0" sldId="268"/>
            <ac:spMk id="48" creationId="{BD779CE1-448B-3353-0477-0F6C490AB5C7}"/>
          </ac:spMkLst>
        </pc:spChg>
        <pc:spChg chg="add mod">
          <ac:chgData name="Jayasekara J.M.P.N.K. it20623418" userId="S::it20623418@my.sliit.lk::d8e784cf-68e7-4c95-82fd-3cbdcff05966" providerId="AD" clId="Web-{245B2357-9E93-4842-9B02-B1B88D797670}" dt="2024-03-15T03:29:48.993" v="566" actId="1076"/>
          <ac:spMkLst>
            <pc:docMk/>
            <pc:sldMk cId="0" sldId="268"/>
            <ac:spMk id="49" creationId="{E926359F-0023-65A4-07E8-FD3AF49185B5}"/>
          </ac:spMkLst>
        </pc:spChg>
        <pc:spChg chg="add mod">
          <ac:chgData name="Jayasekara J.M.P.N.K. it20623418" userId="S::it20623418@my.sliit.lk::d8e784cf-68e7-4c95-82fd-3cbdcff05966" providerId="AD" clId="Web-{245B2357-9E93-4842-9B02-B1B88D797670}" dt="2024-03-15T03:29:49.009" v="567" actId="1076"/>
          <ac:spMkLst>
            <pc:docMk/>
            <pc:sldMk cId="0" sldId="268"/>
            <ac:spMk id="50" creationId="{58D910B4-FAE5-F26B-C0CB-1A8C098DA7CD}"/>
          </ac:spMkLst>
        </pc:spChg>
        <pc:spChg chg="add mod">
          <ac:chgData name="Jayasekara J.M.P.N.K. it20623418" userId="S::it20623418@my.sliit.lk::d8e784cf-68e7-4c95-82fd-3cbdcff05966" providerId="AD" clId="Web-{245B2357-9E93-4842-9B02-B1B88D797670}" dt="2024-03-15T03:29:49.025" v="569" actId="1076"/>
          <ac:spMkLst>
            <pc:docMk/>
            <pc:sldMk cId="0" sldId="268"/>
            <ac:spMk id="52" creationId="{AB14A7D7-6C82-1969-D080-A76ECE03CF4B}"/>
          </ac:spMkLst>
        </pc:spChg>
        <pc:spChg chg="add mod">
          <ac:chgData name="Jayasekara J.M.P.N.K. it20623418" userId="S::it20623418@my.sliit.lk::d8e784cf-68e7-4c95-82fd-3cbdcff05966" providerId="AD" clId="Web-{245B2357-9E93-4842-9B02-B1B88D797670}" dt="2024-03-15T03:50:56.717" v="739" actId="1076"/>
          <ac:spMkLst>
            <pc:docMk/>
            <pc:sldMk cId="0" sldId="268"/>
            <ac:spMk id="55" creationId="{F14BC6CD-788C-9408-3CA8-11571B377BEA}"/>
          </ac:spMkLst>
        </pc:spChg>
        <pc:spChg chg="add del mod">
          <ac:chgData name="Jayasekara J.M.P.N.K. it20623418" userId="S::it20623418@my.sliit.lk::d8e784cf-68e7-4c95-82fd-3cbdcff05966" providerId="AD" clId="Web-{245B2357-9E93-4842-9B02-B1B88D797670}" dt="2024-03-15T03:29:31.087" v="562"/>
          <ac:spMkLst>
            <pc:docMk/>
            <pc:sldMk cId="0" sldId="268"/>
            <ac:spMk id="56" creationId="{CE2EC3B3-61ED-0D5F-7547-62E2BCE45D17}"/>
          </ac:spMkLst>
        </pc:spChg>
        <pc:spChg chg="add mod">
          <ac:chgData name="Jayasekara J.M.P.N.K. it20623418" userId="S::it20623418@my.sliit.lk::d8e784cf-68e7-4c95-82fd-3cbdcff05966" providerId="AD" clId="Web-{245B2357-9E93-4842-9B02-B1B88D797670}" dt="2024-03-15T03:29:49.071" v="573" actId="1076"/>
          <ac:spMkLst>
            <pc:docMk/>
            <pc:sldMk cId="0" sldId="268"/>
            <ac:spMk id="57" creationId="{1A28BB26-1C2A-179A-A008-92823CA2E784}"/>
          </ac:spMkLst>
        </pc:spChg>
        <pc:spChg chg="add mod">
          <ac:chgData name="Jayasekara J.M.P.N.K. it20623418" userId="S::it20623418@my.sliit.lk::d8e784cf-68e7-4c95-82fd-3cbdcff05966" providerId="AD" clId="Web-{245B2357-9E93-4842-9B02-B1B88D797670}" dt="2024-03-15T03:29:49.118" v="576" actId="1076"/>
          <ac:spMkLst>
            <pc:docMk/>
            <pc:sldMk cId="0" sldId="268"/>
            <ac:spMk id="60" creationId="{15B37B5D-DB78-B5B3-3A07-6A8B5E786501}"/>
          </ac:spMkLst>
        </pc:spChg>
        <pc:spChg chg="add del mod">
          <ac:chgData name="Jayasekara J.M.P.N.K. it20623418" userId="S::it20623418@my.sliit.lk::d8e784cf-68e7-4c95-82fd-3cbdcff05966" providerId="AD" clId="Web-{245B2357-9E93-4842-9B02-B1B88D797670}" dt="2024-03-15T03:29:31.087" v="561"/>
          <ac:spMkLst>
            <pc:docMk/>
            <pc:sldMk cId="0" sldId="268"/>
            <ac:spMk id="61" creationId="{7CD1B0E4-516E-A1FD-5673-1BAF74A59385}"/>
          </ac:spMkLst>
        </pc:spChg>
        <pc:spChg chg="add mod">
          <ac:chgData name="Jayasekara J.M.P.N.K. it20623418" userId="S::it20623418@my.sliit.lk::d8e784cf-68e7-4c95-82fd-3cbdcff05966" providerId="AD" clId="Web-{245B2357-9E93-4842-9B02-B1B88D797670}" dt="2024-03-15T03:29:49.134" v="577" actId="1076"/>
          <ac:spMkLst>
            <pc:docMk/>
            <pc:sldMk cId="0" sldId="268"/>
            <ac:spMk id="62" creationId="{1FD752AA-4E33-FD5B-0D00-BD1CA13FCF21}"/>
          </ac:spMkLst>
        </pc:spChg>
        <pc:spChg chg="add mod">
          <ac:chgData name="Jayasekara J.M.P.N.K. it20623418" userId="S::it20623418@my.sliit.lk::d8e784cf-68e7-4c95-82fd-3cbdcff05966" providerId="AD" clId="Web-{245B2357-9E93-4842-9B02-B1B88D797670}" dt="2024-03-15T03:29:49.165" v="580" actId="1076"/>
          <ac:spMkLst>
            <pc:docMk/>
            <pc:sldMk cId="0" sldId="268"/>
            <ac:spMk id="1409" creationId="{01A939D1-91FB-6EA9-1927-6D0B7101700A}"/>
          </ac:spMkLst>
        </pc:spChg>
        <pc:spChg chg="add del mod">
          <ac:chgData name="Jayasekara J.M.P.N.K. it20623418" userId="S::it20623418@my.sliit.lk::d8e784cf-68e7-4c95-82fd-3cbdcff05966" providerId="AD" clId="Web-{245B2357-9E93-4842-9B02-B1B88D797670}" dt="2024-03-15T03:29:31.087" v="560"/>
          <ac:spMkLst>
            <pc:docMk/>
            <pc:sldMk cId="0" sldId="268"/>
            <ac:spMk id="1410" creationId="{4A3DF21F-329F-3D01-C750-FC3FB3F599AA}"/>
          </ac:spMkLst>
        </pc:spChg>
        <pc:spChg chg="add mod">
          <ac:chgData name="Jayasekara J.M.P.N.K. it20623418" userId="S::it20623418@my.sliit.lk::d8e784cf-68e7-4c95-82fd-3cbdcff05966" providerId="AD" clId="Web-{245B2357-9E93-4842-9B02-B1B88D797670}" dt="2024-03-15T03:29:49.181" v="581" actId="1076"/>
          <ac:spMkLst>
            <pc:docMk/>
            <pc:sldMk cId="0" sldId="268"/>
            <ac:spMk id="1411" creationId="{A474B4ED-B6B1-ECA4-4FF6-10A4476EFBFA}"/>
          </ac:spMkLst>
        </pc:spChg>
        <pc:spChg chg="add mod">
          <ac:chgData name="Jayasekara J.M.P.N.K. it20623418" userId="S::it20623418@my.sliit.lk::d8e784cf-68e7-4c95-82fd-3cbdcff05966" providerId="AD" clId="Web-{245B2357-9E93-4842-9B02-B1B88D797670}" dt="2024-03-15T03:29:49.212" v="584" actId="1076"/>
          <ac:spMkLst>
            <pc:docMk/>
            <pc:sldMk cId="0" sldId="268"/>
            <ac:spMk id="1414" creationId="{76F48AAA-5CEA-0CC9-101F-25E0725AECB4}"/>
          </ac:spMkLst>
        </pc:spChg>
        <pc:spChg chg="add del mod">
          <ac:chgData name="Jayasekara J.M.P.N.K. it20623418" userId="S::it20623418@my.sliit.lk::d8e784cf-68e7-4c95-82fd-3cbdcff05966" providerId="AD" clId="Web-{245B2357-9E93-4842-9B02-B1B88D797670}" dt="2024-03-15T03:29:31.087" v="559"/>
          <ac:spMkLst>
            <pc:docMk/>
            <pc:sldMk cId="0" sldId="268"/>
            <ac:spMk id="1415" creationId="{2C9DC86D-498C-CBE3-486E-B445A368BACD}"/>
          </ac:spMkLst>
        </pc:spChg>
        <pc:spChg chg="add mod">
          <ac:chgData name="Jayasekara J.M.P.N.K. it20623418" userId="S::it20623418@my.sliit.lk::d8e784cf-68e7-4c95-82fd-3cbdcff05966" providerId="AD" clId="Web-{245B2357-9E93-4842-9B02-B1B88D797670}" dt="2024-03-15T03:29:49.228" v="585" actId="1076"/>
          <ac:spMkLst>
            <pc:docMk/>
            <pc:sldMk cId="0" sldId="268"/>
            <ac:spMk id="1416" creationId="{487A6288-36E9-9993-6599-4E605084D718}"/>
          </ac:spMkLst>
        </pc:spChg>
        <pc:spChg chg="add mod">
          <ac:chgData name="Jayasekara J.M.P.N.K. it20623418" userId="S::it20623418@my.sliit.lk::d8e784cf-68e7-4c95-82fd-3cbdcff05966" providerId="AD" clId="Web-{245B2357-9E93-4842-9B02-B1B88D797670}" dt="2024-03-15T03:29:49.243" v="586" actId="1076"/>
          <ac:spMkLst>
            <pc:docMk/>
            <pc:sldMk cId="0" sldId="268"/>
            <ac:spMk id="1417" creationId="{D2D62AA8-CADF-6A64-B980-61FF0161B511}"/>
          </ac:spMkLst>
        </pc:spChg>
        <pc:spChg chg="add mod">
          <ac:chgData name="Jayasekara J.M.P.N.K. it20623418" userId="S::it20623418@my.sliit.lk::d8e784cf-68e7-4c95-82fd-3cbdcff05966" providerId="AD" clId="Web-{245B2357-9E93-4842-9B02-B1B88D797670}" dt="2024-03-15T03:29:49.259" v="587" actId="1076"/>
          <ac:spMkLst>
            <pc:docMk/>
            <pc:sldMk cId="0" sldId="268"/>
            <ac:spMk id="1418" creationId="{C2D0A143-6967-8728-4D75-EBBB97801EFD}"/>
          </ac:spMkLst>
        </pc:spChg>
        <pc:spChg chg="add mod">
          <ac:chgData name="Jayasekara J.M.P.N.K. it20623418" userId="S::it20623418@my.sliit.lk::d8e784cf-68e7-4c95-82fd-3cbdcff05966" providerId="AD" clId="Web-{245B2357-9E93-4842-9B02-B1B88D797670}" dt="2024-03-15T03:29:49.275" v="588" actId="1076"/>
          <ac:spMkLst>
            <pc:docMk/>
            <pc:sldMk cId="0" sldId="268"/>
            <ac:spMk id="1419" creationId="{BE7D07DC-E944-C8B7-C484-9C1AFD953069}"/>
          </ac:spMkLst>
        </pc:spChg>
        <pc:spChg chg="add mod">
          <ac:chgData name="Jayasekara J.M.P.N.K. it20623418" userId="S::it20623418@my.sliit.lk::d8e784cf-68e7-4c95-82fd-3cbdcff05966" providerId="AD" clId="Web-{245B2357-9E93-4842-9B02-B1B88D797670}" dt="2024-03-15T03:29:49.290" v="589" actId="1076"/>
          <ac:spMkLst>
            <pc:docMk/>
            <pc:sldMk cId="0" sldId="268"/>
            <ac:spMk id="1420" creationId="{B374E971-1F69-896E-9AD5-CB112BF5C818}"/>
          </ac:spMkLst>
        </pc:spChg>
        <pc:spChg chg="add del mod">
          <ac:chgData name="Jayasekara J.M.P.N.K. it20623418" userId="S::it20623418@my.sliit.lk::d8e784cf-68e7-4c95-82fd-3cbdcff05966" providerId="AD" clId="Web-{245B2357-9E93-4842-9B02-B1B88D797670}" dt="2024-03-15T03:27:45.130" v="550"/>
          <ac:spMkLst>
            <pc:docMk/>
            <pc:sldMk cId="0" sldId="268"/>
            <ac:spMk id="1423" creationId="{9227AA7B-8458-67D7-9D05-D5637176F0B8}"/>
          </ac:spMkLst>
        </pc:spChg>
        <pc:spChg chg="add del mod">
          <ac:chgData name="Jayasekara J.M.P.N.K. it20623418" userId="S::it20623418@my.sliit.lk::d8e784cf-68e7-4c95-82fd-3cbdcff05966" providerId="AD" clId="Web-{245B2357-9E93-4842-9B02-B1B88D797670}" dt="2024-03-15T03:29:31.087" v="558"/>
          <ac:spMkLst>
            <pc:docMk/>
            <pc:sldMk cId="0" sldId="268"/>
            <ac:spMk id="1424" creationId="{A153B691-BBA9-41B2-3054-FDEE6B22082E}"/>
          </ac:spMkLst>
        </pc:spChg>
        <pc:spChg chg="add del mod">
          <ac:chgData name="Jayasekara J.M.P.N.K. it20623418" userId="S::it20623418@my.sliit.lk::d8e784cf-68e7-4c95-82fd-3cbdcff05966" providerId="AD" clId="Web-{245B2357-9E93-4842-9B02-B1B88D797670}" dt="2024-03-15T03:26:05.221" v="513"/>
          <ac:spMkLst>
            <pc:docMk/>
            <pc:sldMk cId="0" sldId="268"/>
            <ac:spMk id="1425" creationId="{8F41AE83-298D-9E60-8F9B-12030E545580}"/>
          </ac:spMkLst>
        </pc:spChg>
        <pc:spChg chg="add mod">
          <ac:chgData name="Jayasekara J.M.P.N.K. it20623418" userId="S::it20623418@my.sliit.lk::d8e784cf-68e7-4c95-82fd-3cbdcff05966" providerId="AD" clId="Web-{245B2357-9E93-4842-9B02-B1B88D797670}" dt="2024-03-15T03:29:49.337" v="592" actId="1076"/>
          <ac:spMkLst>
            <pc:docMk/>
            <pc:sldMk cId="0" sldId="268"/>
            <ac:spMk id="1426" creationId="{158C61BA-12CC-5387-5757-7B21F0E63CE0}"/>
          </ac:spMkLst>
        </pc:spChg>
        <pc:spChg chg="add mod">
          <ac:chgData name="Jayasekara J.M.P.N.K. it20623418" userId="S::it20623418@my.sliit.lk::d8e784cf-68e7-4c95-82fd-3cbdcff05966" providerId="AD" clId="Web-{245B2357-9E93-4842-9B02-B1B88D797670}" dt="2024-03-15T03:29:49.353" v="593" actId="1076"/>
          <ac:spMkLst>
            <pc:docMk/>
            <pc:sldMk cId="0" sldId="268"/>
            <ac:spMk id="1427" creationId="{4D7522DB-DA18-E187-555D-1E0BA378D92C}"/>
          </ac:spMkLst>
        </pc:spChg>
        <pc:spChg chg="del mod">
          <ac:chgData name="Jayasekara J.M.P.N.K. it20623418" userId="S::it20623418@my.sliit.lk::d8e784cf-68e7-4c95-82fd-3cbdcff05966" providerId="AD" clId="Web-{245B2357-9E93-4842-9B02-B1B88D797670}" dt="2024-03-15T03:24:48.594" v="472"/>
          <ac:spMkLst>
            <pc:docMk/>
            <pc:sldMk cId="0" sldId="268"/>
            <ac:spMk id="1454" creationId="{00000000-0000-0000-0000-000000000000}"/>
          </ac:spMkLst>
        </pc:spChg>
        <pc:spChg chg="del mod">
          <ac:chgData name="Jayasekara J.M.P.N.K. it20623418" userId="S::it20623418@my.sliit.lk::d8e784cf-68e7-4c95-82fd-3cbdcff05966" providerId="AD" clId="Web-{245B2357-9E93-4842-9B02-B1B88D797670}" dt="2024-03-15T03:24:48.594" v="471"/>
          <ac:spMkLst>
            <pc:docMk/>
            <pc:sldMk cId="0" sldId="268"/>
            <ac:spMk id="1455" creationId="{00000000-0000-0000-0000-000000000000}"/>
          </ac:spMkLst>
        </pc:spChg>
        <pc:spChg chg="del mod">
          <ac:chgData name="Jayasekara J.M.P.N.K. it20623418" userId="S::it20623418@my.sliit.lk::d8e784cf-68e7-4c95-82fd-3cbdcff05966" providerId="AD" clId="Web-{245B2357-9E93-4842-9B02-B1B88D797670}" dt="2024-03-15T03:24:48.594" v="470"/>
          <ac:spMkLst>
            <pc:docMk/>
            <pc:sldMk cId="0" sldId="268"/>
            <ac:spMk id="1456" creationId="{00000000-0000-0000-0000-000000000000}"/>
          </ac:spMkLst>
        </pc:spChg>
        <pc:spChg chg="del mod">
          <ac:chgData name="Jayasekara J.M.P.N.K. it20623418" userId="S::it20623418@my.sliit.lk::d8e784cf-68e7-4c95-82fd-3cbdcff05966" providerId="AD" clId="Web-{245B2357-9E93-4842-9B02-B1B88D797670}" dt="2024-03-15T03:24:48.594" v="469"/>
          <ac:spMkLst>
            <pc:docMk/>
            <pc:sldMk cId="0" sldId="268"/>
            <ac:spMk id="1457" creationId="{00000000-0000-0000-0000-000000000000}"/>
          </ac:spMkLst>
        </pc:spChg>
        <pc:spChg chg="del mod">
          <ac:chgData name="Jayasekara J.M.P.N.K. it20623418" userId="S::it20623418@my.sliit.lk::d8e784cf-68e7-4c95-82fd-3cbdcff05966" providerId="AD" clId="Web-{245B2357-9E93-4842-9B02-B1B88D797670}" dt="2024-03-15T03:24:48.594" v="468"/>
          <ac:spMkLst>
            <pc:docMk/>
            <pc:sldMk cId="0" sldId="268"/>
            <ac:spMk id="1458" creationId="{00000000-0000-0000-0000-000000000000}"/>
          </ac:spMkLst>
        </pc:spChg>
        <pc:spChg chg="mod">
          <ac:chgData name="Jayasekara J.M.P.N.K. it20623418" userId="S::it20623418@my.sliit.lk::d8e784cf-68e7-4c95-82fd-3cbdcff05966" providerId="AD" clId="Web-{245B2357-9E93-4842-9B02-B1B88D797670}" dt="2024-03-15T03:30:13.385" v="601" actId="20577"/>
          <ac:spMkLst>
            <pc:docMk/>
            <pc:sldMk cId="0" sldId="268"/>
            <ac:spMk id="1459" creationId="{00000000-0000-0000-0000-000000000000}"/>
          </ac:spMkLst>
        </pc:spChg>
        <pc:spChg chg="del mod">
          <ac:chgData name="Jayasekara J.M.P.N.K. it20623418" userId="S::it20623418@my.sliit.lk::d8e784cf-68e7-4c95-82fd-3cbdcff05966" providerId="AD" clId="Web-{245B2357-9E93-4842-9B02-B1B88D797670}" dt="2024-03-15T03:24:48.594" v="466"/>
          <ac:spMkLst>
            <pc:docMk/>
            <pc:sldMk cId="0" sldId="268"/>
            <ac:spMk id="1461" creationId="{00000000-0000-0000-0000-000000000000}"/>
          </ac:spMkLst>
        </pc:spChg>
        <pc:spChg chg="del mod">
          <ac:chgData name="Jayasekara J.M.P.N.K. it20623418" userId="S::it20623418@my.sliit.lk::d8e784cf-68e7-4c95-82fd-3cbdcff05966" providerId="AD" clId="Web-{245B2357-9E93-4842-9B02-B1B88D797670}" dt="2024-03-15T03:24:48.594" v="463"/>
          <ac:spMkLst>
            <pc:docMk/>
            <pc:sldMk cId="0" sldId="268"/>
            <ac:spMk id="1464" creationId="{00000000-0000-0000-0000-000000000000}"/>
          </ac:spMkLst>
        </pc:spChg>
        <pc:spChg chg="del mod">
          <ac:chgData name="Jayasekara J.M.P.N.K. it20623418" userId="S::it20623418@my.sliit.lk::d8e784cf-68e7-4c95-82fd-3cbdcff05966" providerId="AD" clId="Web-{245B2357-9E93-4842-9B02-B1B88D797670}" dt="2024-03-15T03:24:48.594" v="462"/>
          <ac:spMkLst>
            <pc:docMk/>
            <pc:sldMk cId="0" sldId="268"/>
            <ac:spMk id="1465" creationId="{00000000-0000-0000-0000-000000000000}"/>
          </ac:spMkLst>
        </pc:spChg>
        <pc:spChg chg="del mod">
          <ac:chgData name="Jayasekara J.M.P.N.K. it20623418" userId="S::it20623418@my.sliit.lk::d8e784cf-68e7-4c95-82fd-3cbdcff05966" providerId="AD" clId="Web-{245B2357-9E93-4842-9B02-B1B88D797670}" dt="2024-03-15T03:24:48.594" v="461"/>
          <ac:spMkLst>
            <pc:docMk/>
            <pc:sldMk cId="0" sldId="268"/>
            <ac:spMk id="1466" creationId="{00000000-0000-0000-0000-000000000000}"/>
          </ac:spMkLst>
        </pc:spChg>
        <pc:spChg chg="del mod">
          <ac:chgData name="Jayasekara J.M.P.N.K. it20623418" userId="S::it20623418@my.sliit.lk::d8e784cf-68e7-4c95-82fd-3cbdcff05966" providerId="AD" clId="Web-{245B2357-9E93-4842-9B02-B1B88D797670}" dt="2024-03-15T03:24:48.594" v="458"/>
          <ac:spMkLst>
            <pc:docMk/>
            <pc:sldMk cId="0" sldId="268"/>
            <ac:spMk id="1470" creationId="{00000000-0000-0000-0000-000000000000}"/>
          </ac:spMkLst>
        </pc:spChg>
        <pc:spChg chg="del mod">
          <ac:chgData name="Jayasekara J.M.P.N.K. it20623418" userId="S::it20623418@my.sliit.lk::d8e784cf-68e7-4c95-82fd-3cbdcff05966" providerId="AD" clId="Web-{245B2357-9E93-4842-9B02-B1B88D797670}" dt="2024-03-15T03:24:48.594" v="457"/>
          <ac:spMkLst>
            <pc:docMk/>
            <pc:sldMk cId="0" sldId="268"/>
            <ac:spMk id="1471" creationId="{00000000-0000-0000-0000-000000000000}"/>
          </ac:spMkLst>
        </pc:spChg>
        <pc:spChg chg="del mod">
          <ac:chgData name="Jayasekara J.M.P.N.K. it20623418" userId="S::it20623418@my.sliit.lk::d8e784cf-68e7-4c95-82fd-3cbdcff05966" providerId="AD" clId="Web-{245B2357-9E93-4842-9B02-B1B88D797670}" dt="2024-03-15T03:24:48.594" v="456"/>
          <ac:spMkLst>
            <pc:docMk/>
            <pc:sldMk cId="0" sldId="268"/>
            <ac:spMk id="1472" creationId="{00000000-0000-0000-0000-000000000000}"/>
          </ac:spMkLst>
        </pc:spChg>
        <pc:spChg chg="del mod">
          <ac:chgData name="Jayasekara J.M.P.N.K. it20623418" userId="S::it20623418@my.sliit.lk::d8e784cf-68e7-4c95-82fd-3cbdcff05966" providerId="AD" clId="Web-{245B2357-9E93-4842-9B02-B1B88D797670}" dt="2024-03-15T03:24:48.594" v="453"/>
          <ac:spMkLst>
            <pc:docMk/>
            <pc:sldMk cId="0" sldId="268"/>
            <ac:spMk id="1476" creationId="{00000000-0000-0000-0000-000000000000}"/>
          </ac:spMkLst>
        </pc:spChg>
        <pc:spChg chg="del mod">
          <ac:chgData name="Jayasekara J.M.P.N.K. it20623418" userId="S::it20623418@my.sliit.lk::d8e784cf-68e7-4c95-82fd-3cbdcff05966" providerId="AD" clId="Web-{245B2357-9E93-4842-9B02-B1B88D797670}" dt="2024-03-15T03:24:48.594" v="452"/>
          <ac:spMkLst>
            <pc:docMk/>
            <pc:sldMk cId="0" sldId="268"/>
            <ac:spMk id="1477" creationId="{00000000-0000-0000-0000-000000000000}"/>
          </ac:spMkLst>
        </pc:spChg>
        <pc:spChg chg="del mod">
          <ac:chgData name="Jayasekara J.M.P.N.K. it20623418" userId="S::it20623418@my.sliit.lk::d8e784cf-68e7-4c95-82fd-3cbdcff05966" providerId="AD" clId="Web-{245B2357-9E93-4842-9B02-B1B88D797670}" dt="2024-03-15T03:24:48.594" v="451"/>
          <ac:spMkLst>
            <pc:docMk/>
            <pc:sldMk cId="0" sldId="268"/>
            <ac:spMk id="1478" creationId="{00000000-0000-0000-0000-000000000000}"/>
          </ac:spMkLst>
        </pc:spChg>
        <pc:spChg chg="del mod">
          <ac:chgData name="Jayasekara J.M.P.N.K. it20623418" userId="S::it20623418@my.sliit.lk::d8e784cf-68e7-4c95-82fd-3cbdcff05966" providerId="AD" clId="Web-{245B2357-9E93-4842-9B02-B1B88D797670}" dt="2024-03-15T03:24:48.594" v="448"/>
          <ac:spMkLst>
            <pc:docMk/>
            <pc:sldMk cId="0" sldId="268"/>
            <ac:spMk id="1482" creationId="{00000000-0000-0000-0000-000000000000}"/>
          </ac:spMkLst>
        </pc:spChg>
        <pc:spChg chg="del mod">
          <ac:chgData name="Jayasekara J.M.P.N.K. it20623418" userId="S::it20623418@my.sliit.lk::d8e784cf-68e7-4c95-82fd-3cbdcff05966" providerId="AD" clId="Web-{245B2357-9E93-4842-9B02-B1B88D797670}" dt="2024-03-15T03:24:48.594" v="447"/>
          <ac:spMkLst>
            <pc:docMk/>
            <pc:sldMk cId="0" sldId="268"/>
            <ac:spMk id="1483" creationId="{00000000-0000-0000-0000-000000000000}"/>
          </ac:spMkLst>
        </pc:spChg>
        <pc:spChg chg="del mod">
          <ac:chgData name="Jayasekara J.M.P.N.K. it20623418" userId="S::it20623418@my.sliit.lk::d8e784cf-68e7-4c95-82fd-3cbdcff05966" providerId="AD" clId="Web-{245B2357-9E93-4842-9B02-B1B88D797670}" dt="2024-03-15T03:24:48.594" v="446"/>
          <ac:spMkLst>
            <pc:docMk/>
            <pc:sldMk cId="0" sldId="268"/>
            <ac:spMk id="1484" creationId="{00000000-0000-0000-0000-000000000000}"/>
          </ac:spMkLst>
        </pc:spChg>
        <pc:spChg chg="del mod">
          <ac:chgData name="Jayasekara J.M.P.N.K. it20623418" userId="S::it20623418@my.sliit.lk::d8e784cf-68e7-4c95-82fd-3cbdcff05966" providerId="AD" clId="Web-{245B2357-9E93-4842-9B02-B1B88D797670}" dt="2024-03-15T03:24:48.594" v="445"/>
          <ac:spMkLst>
            <pc:docMk/>
            <pc:sldMk cId="0" sldId="268"/>
            <ac:spMk id="1485" creationId="{00000000-0000-0000-0000-000000000000}"/>
          </ac:spMkLst>
        </pc:spChg>
        <pc:spChg chg="del mod">
          <ac:chgData name="Jayasekara J.M.P.N.K. it20623418" userId="S::it20623418@my.sliit.lk::d8e784cf-68e7-4c95-82fd-3cbdcff05966" providerId="AD" clId="Web-{245B2357-9E93-4842-9B02-B1B88D797670}" dt="2024-03-15T03:24:48.594" v="444"/>
          <ac:spMkLst>
            <pc:docMk/>
            <pc:sldMk cId="0" sldId="268"/>
            <ac:spMk id="1486" creationId="{00000000-0000-0000-0000-000000000000}"/>
          </ac:spMkLst>
        </pc:spChg>
        <pc:cxnChg chg="add del mod">
          <ac:chgData name="Jayasekara J.M.P.N.K. it20623418" userId="S::it20623418@my.sliit.lk::d8e784cf-68e7-4c95-82fd-3cbdcff05966" providerId="AD" clId="Web-{245B2357-9E93-4842-9B02-B1B88D797670}" dt="2024-03-15T03:18:58.975" v="247"/>
          <ac:cxnSpMkLst>
            <pc:docMk/>
            <pc:sldMk cId="0" sldId="268"/>
            <ac:cxnSpMk id="3" creationId="{84CFE14B-5AA9-3816-8315-5597CDD7F936}"/>
          </ac:cxnSpMkLst>
        </pc:cxnChg>
        <pc:cxnChg chg="add del mod">
          <ac:chgData name="Jayasekara J.M.P.N.K. it20623418" userId="S::it20623418@my.sliit.lk::d8e784cf-68e7-4c95-82fd-3cbdcff05966" providerId="AD" clId="Web-{245B2357-9E93-4842-9B02-B1B88D797670}" dt="2024-03-15T03:18:58.975" v="245"/>
          <ac:cxnSpMkLst>
            <pc:docMk/>
            <pc:sldMk cId="0" sldId="268"/>
            <ac:cxnSpMk id="5" creationId="{62CF082B-745B-3C64-3B31-A86904091F54}"/>
          </ac:cxnSpMkLst>
        </pc:cxnChg>
        <pc:cxnChg chg="add del mod">
          <ac:chgData name="Jayasekara J.M.P.N.K. it20623418" userId="S::it20623418@my.sliit.lk::d8e784cf-68e7-4c95-82fd-3cbdcff05966" providerId="AD" clId="Web-{245B2357-9E93-4842-9B02-B1B88D797670}" dt="2024-03-15T03:18:58.975" v="244"/>
          <ac:cxnSpMkLst>
            <pc:docMk/>
            <pc:sldMk cId="0" sldId="268"/>
            <ac:cxnSpMk id="6" creationId="{CD3AE002-BE1F-531F-EFAB-27DD1E0C1490}"/>
          </ac:cxnSpMkLst>
        </pc:cxnChg>
        <pc:cxnChg chg="add del mod">
          <ac:chgData name="Jayasekara J.M.P.N.K. it20623418" userId="S::it20623418@my.sliit.lk::d8e784cf-68e7-4c95-82fd-3cbdcff05966" providerId="AD" clId="Web-{245B2357-9E93-4842-9B02-B1B88D797670}" dt="2024-03-15T03:20:03.383" v="367"/>
          <ac:cxnSpMkLst>
            <pc:docMk/>
            <pc:sldMk cId="0" sldId="268"/>
            <ac:cxnSpMk id="14" creationId="{1F0637ED-B280-68D9-15DA-C2CC78305354}"/>
          </ac:cxnSpMkLst>
        </pc:cxnChg>
        <pc:cxnChg chg="add del mod">
          <ac:chgData name="Jayasekara J.M.P.N.K. it20623418" userId="S::it20623418@my.sliit.lk::d8e784cf-68e7-4c95-82fd-3cbdcff05966" providerId="AD" clId="Web-{245B2357-9E93-4842-9B02-B1B88D797670}" dt="2024-03-15T03:20:03.383" v="365"/>
          <ac:cxnSpMkLst>
            <pc:docMk/>
            <pc:sldMk cId="0" sldId="268"/>
            <ac:cxnSpMk id="16" creationId="{8B8767B5-0BCA-BE3C-2088-3274BA2C7463}"/>
          </ac:cxnSpMkLst>
        </pc:cxnChg>
        <pc:cxnChg chg="add del mod">
          <ac:chgData name="Jayasekara J.M.P.N.K. it20623418" userId="S::it20623418@my.sliit.lk::d8e784cf-68e7-4c95-82fd-3cbdcff05966" providerId="AD" clId="Web-{245B2357-9E93-4842-9B02-B1B88D797670}" dt="2024-03-15T03:20:03.383" v="364"/>
          <ac:cxnSpMkLst>
            <pc:docMk/>
            <pc:sldMk cId="0" sldId="268"/>
            <ac:cxnSpMk id="17" creationId="{E12AB320-3159-62B4-AE27-8D9DF3127184}"/>
          </ac:cxnSpMkLst>
        </pc:cxnChg>
        <pc:cxnChg chg="add del mod">
          <ac:chgData name="Jayasekara J.M.P.N.K. it20623418" userId="S::it20623418@my.sliit.lk::d8e784cf-68e7-4c95-82fd-3cbdcff05966" providerId="AD" clId="Web-{245B2357-9E93-4842-9B02-B1B88D797670}" dt="2024-03-15T03:20:09.336" v="383"/>
          <ac:cxnSpMkLst>
            <pc:docMk/>
            <pc:sldMk cId="0" sldId="268"/>
            <ac:cxnSpMk id="25" creationId="{A0FF7AF6-2BAA-DD32-89E5-320A5D9CB63F}"/>
          </ac:cxnSpMkLst>
        </pc:cxnChg>
        <pc:cxnChg chg="add del mod">
          <ac:chgData name="Jayasekara J.M.P.N.K. it20623418" userId="S::it20623418@my.sliit.lk::d8e784cf-68e7-4c95-82fd-3cbdcff05966" providerId="AD" clId="Web-{245B2357-9E93-4842-9B02-B1B88D797670}" dt="2024-03-15T03:20:09.336" v="381"/>
          <ac:cxnSpMkLst>
            <pc:docMk/>
            <pc:sldMk cId="0" sldId="268"/>
            <ac:cxnSpMk id="27" creationId="{C3E34992-35F1-59BD-2987-ED9DF6D25867}"/>
          </ac:cxnSpMkLst>
        </pc:cxnChg>
        <pc:cxnChg chg="add del mod">
          <ac:chgData name="Jayasekara J.M.P.N.K. it20623418" userId="S::it20623418@my.sliit.lk::d8e784cf-68e7-4c95-82fd-3cbdcff05966" providerId="AD" clId="Web-{245B2357-9E93-4842-9B02-B1B88D797670}" dt="2024-03-15T03:20:09.336" v="380"/>
          <ac:cxnSpMkLst>
            <pc:docMk/>
            <pc:sldMk cId="0" sldId="268"/>
            <ac:cxnSpMk id="28" creationId="{239B9A11-7983-612A-139C-2D361E7EA2CE}"/>
          </ac:cxnSpMkLst>
        </pc:cxnChg>
        <pc:cxnChg chg="add del mod">
          <ac:chgData name="Jayasekara J.M.P.N.K. it20623418" userId="S::it20623418@my.sliit.lk::d8e784cf-68e7-4c95-82fd-3cbdcff05966" providerId="AD" clId="Web-{245B2357-9E93-4842-9B02-B1B88D797670}" dt="2024-03-15T03:20:34.134" v="401"/>
          <ac:cxnSpMkLst>
            <pc:docMk/>
            <pc:sldMk cId="0" sldId="268"/>
            <ac:cxnSpMk id="36" creationId="{6C93902E-CB10-8A6C-1423-3B9348EA1576}"/>
          </ac:cxnSpMkLst>
        </pc:cxnChg>
        <pc:cxnChg chg="add del mod">
          <ac:chgData name="Jayasekara J.M.P.N.K. it20623418" userId="S::it20623418@my.sliit.lk::d8e784cf-68e7-4c95-82fd-3cbdcff05966" providerId="AD" clId="Web-{245B2357-9E93-4842-9B02-B1B88D797670}" dt="2024-03-15T03:24:48.594" v="441"/>
          <ac:cxnSpMkLst>
            <pc:docMk/>
            <pc:sldMk cId="0" sldId="268"/>
            <ac:cxnSpMk id="38" creationId="{86507AD2-AA3B-A871-3278-55FA10AF8BBA}"/>
          </ac:cxnSpMkLst>
        </pc:cxnChg>
        <pc:cxnChg chg="add del mod">
          <ac:chgData name="Jayasekara J.M.P.N.K. it20623418" userId="S::it20623418@my.sliit.lk::d8e784cf-68e7-4c95-82fd-3cbdcff05966" providerId="AD" clId="Web-{245B2357-9E93-4842-9B02-B1B88D797670}" dt="2024-03-15T03:24:48.594" v="440"/>
          <ac:cxnSpMkLst>
            <pc:docMk/>
            <pc:sldMk cId="0" sldId="268"/>
            <ac:cxnSpMk id="39" creationId="{5CD7C437-E61C-A0C2-696E-D9082DA18F06}"/>
          </ac:cxnSpMkLst>
        </pc:cxnChg>
        <pc:cxnChg chg="add mod">
          <ac:chgData name="Jayasekara J.M.P.N.K. it20623418" userId="S::it20623418@my.sliit.lk::d8e784cf-68e7-4c95-82fd-3cbdcff05966" providerId="AD" clId="Web-{245B2357-9E93-4842-9B02-B1B88D797670}" dt="2024-03-15T03:29:49.009" v="568" actId="1076"/>
          <ac:cxnSpMkLst>
            <pc:docMk/>
            <pc:sldMk cId="0" sldId="268"/>
            <ac:cxnSpMk id="51" creationId="{E8691ACC-F2D9-F874-ECC8-1B1A229CA30C}"/>
          </ac:cxnSpMkLst>
        </pc:cxnChg>
        <pc:cxnChg chg="add mod">
          <ac:chgData name="Jayasekara J.M.P.N.K. it20623418" userId="S::it20623418@my.sliit.lk::d8e784cf-68e7-4c95-82fd-3cbdcff05966" providerId="AD" clId="Web-{245B2357-9E93-4842-9B02-B1B88D797670}" dt="2024-03-15T03:29:49.040" v="570" actId="1076"/>
          <ac:cxnSpMkLst>
            <pc:docMk/>
            <pc:sldMk cId="0" sldId="268"/>
            <ac:cxnSpMk id="53" creationId="{08E2D614-D89B-659C-0BC5-7B6D94AEE8CE}"/>
          </ac:cxnSpMkLst>
        </pc:cxnChg>
        <pc:cxnChg chg="add mod">
          <ac:chgData name="Jayasekara J.M.P.N.K. it20623418" userId="S::it20623418@my.sliit.lk::d8e784cf-68e7-4c95-82fd-3cbdcff05966" providerId="AD" clId="Web-{245B2357-9E93-4842-9B02-B1B88D797670}" dt="2024-03-15T03:29:49.056" v="571" actId="1076"/>
          <ac:cxnSpMkLst>
            <pc:docMk/>
            <pc:sldMk cId="0" sldId="268"/>
            <ac:cxnSpMk id="54" creationId="{56BEE8F4-97EF-DECB-9B1F-EF521BC3B1F9}"/>
          </ac:cxnSpMkLst>
        </pc:cxnChg>
        <pc:cxnChg chg="add mod">
          <ac:chgData name="Jayasekara J.M.P.N.K. it20623418" userId="S::it20623418@my.sliit.lk::d8e784cf-68e7-4c95-82fd-3cbdcff05966" providerId="AD" clId="Web-{245B2357-9E93-4842-9B02-B1B88D797670}" dt="2024-03-15T03:29:49.087" v="574" actId="1076"/>
          <ac:cxnSpMkLst>
            <pc:docMk/>
            <pc:sldMk cId="0" sldId="268"/>
            <ac:cxnSpMk id="58" creationId="{95D41A1E-3CE6-7DD7-A076-78D343CB26F7}"/>
          </ac:cxnSpMkLst>
        </pc:cxnChg>
        <pc:cxnChg chg="add mod">
          <ac:chgData name="Jayasekara J.M.P.N.K. it20623418" userId="S::it20623418@my.sliit.lk::d8e784cf-68e7-4c95-82fd-3cbdcff05966" providerId="AD" clId="Web-{245B2357-9E93-4842-9B02-B1B88D797670}" dt="2024-03-15T03:29:49.103" v="575" actId="1076"/>
          <ac:cxnSpMkLst>
            <pc:docMk/>
            <pc:sldMk cId="0" sldId="268"/>
            <ac:cxnSpMk id="59" creationId="{F1ECDE81-E247-D51E-609E-1DAD2D848921}"/>
          </ac:cxnSpMkLst>
        </pc:cxnChg>
        <pc:cxnChg chg="add mod">
          <ac:chgData name="Jayasekara J.M.P.N.K. it20623418" userId="S::it20623418@my.sliit.lk::d8e784cf-68e7-4c95-82fd-3cbdcff05966" providerId="AD" clId="Web-{245B2357-9E93-4842-9B02-B1B88D797670}" dt="2024-03-15T03:29:49.150" v="578" actId="1076"/>
          <ac:cxnSpMkLst>
            <pc:docMk/>
            <pc:sldMk cId="0" sldId="268"/>
            <ac:cxnSpMk id="63" creationId="{C23A22EC-F0FD-C39B-1CDC-31A11B811423}"/>
          </ac:cxnSpMkLst>
        </pc:cxnChg>
        <pc:cxnChg chg="add mod">
          <ac:chgData name="Jayasekara J.M.P.N.K. it20623418" userId="S::it20623418@my.sliit.lk::d8e784cf-68e7-4c95-82fd-3cbdcff05966" providerId="AD" clId="Web-{245B2357-9E93-4842-9B02-B1B88D797670}" dt="2024-03-15T03:29:49.150" v="579" actId="1076"/>
          <ac:cxnSpMkLst>
            <pc:docMk/>
            <pc:sldMk cId="0" sldId="268"/>
            <ac:cxnSpMk id="1408" creationId="{48439EF2-0966-0824-532A-C4A60DC1CD9F}"/>
          </ac:cxnSpMkLst>
        </pc:cxnChg>
        <pc:cxnChg chg="add mod">
          <ac:chgData name="Jayasekara J.M.P.N.K. it20623418" userId="S::it20623418@my.sliit.lk::d8e784cf-68e7-4c95-82fd-3cbdcff05966" providerId="AD" clId="Web-{245B2357-9E93-4842-9B02-B1B88D797670}" dt="2024-03-15T03:29:49.196" v="582" actId="1076"/>
          <ac:cxnSpMkLst>
            <pc:docMk/>
            <pc:sldMk cId="0" sldId="268"/>
            <ac:cxnSpMk id="1412" creationId="{96F6022D-17CA-374E-8FB9-A95805A488FD}"/>
          </ac:cxnSpMkLst>
        </pc:cxnChg>
        <pc:cxnChg chg="add mod">
          <ac:chgData name="Jayasekara J.M.P.N.K. it20623418" userId="S::it20623418@my.sliit.lk::d8e784cf-68e7-4c95-82fd-3cbdcff05966" providerId="AD" clId="Web-{245B2357-9E93-4842-9B02-B1B88D797670}" dt="2024-03-15T03:29:49.212" v="583" actId="1076"/>
          <ac:cxnSpMkLst>
            <pc:docMk/>
            <pc:sldMk cId="0" sldId="268"/>
            <ac:cxnSpMk id="1413" creationId="{3A0F2366-603B-19CF-ACB1-6485C9CDD68C}"/>
          </ac:cxnSpMkLst>
        </pc:cxnChg>
        <pc:cxnChg chg="add mod">
          <ac:chgData name="Jayasekara J.M.P.N.K. it20623418" userId="S::it20623418@my.sliit.lk::d8e784cf-68e7-4c95-82fd-3cbdcff05966" providerId="AD" clId="Web-{245B2357-9E93-4842-9B02-B1B88D797670}" dt="2024-03-15T03:29:49.290" v="590" actId="1076"/>
          <ac:cxnSpMkLst>
            <pc:docMk/>
            <pc:sldMk cId="0" sldId="268"/>
            <ac:cxnSpMk id="1421" creationId="{86507AD2-AA3B-A871-3278-55FA10AF8BBA}"/>
          </ac:cxnSpMkLst>
        </pc:cxnChg>
        <pc:cxnChg chg="add mod">
          <ac:chgData name="Jayasekara J.M.P.N.K. it20623418" userId="S::it20623418@my.sliit.lk::d8e784cf-68e7-4c95-82fd-3cbdcff05966" providerId="AD" clId="Web-{245B2357-9E93-4842-9B02-B1B88D797670}" dt="2024-03-15T03:29:49.306" v="591" actId="1076"/>
          <ac:cxnSpMkLst>
            <pc:docMk/>
            <pc:sldMk cId="0" sldId="268"/>
            <ac:cxnSpMk id="1422" creationId="{5CD7C437-E61C-A0C2-696E-D9082DA18F06}"/>
          </ac:cxnSpMkLst>
        </pc:cxnChg>
        <pc:cxnChg chg="del mod">
          <ac:chgData name="Jayasekara J.M.P.N.K. it20623418" userId="S::it20623418@my.sliit.lk::d8e784cf-68e7-4c95-82fd-3cbdcff05966" providerId="AD" clId="Web-{245B2357-9E93-4842-9B02-B1B88D797670}" dt="2024-03-15T03:24:48.594" v="467"/>
          <ac:cxnSpMkLst>
            <pc:docMk/>
            <pc:sldMk cId="0" sldId="268"/>
            <ac:cxnSpMk id="1460" creationId="{00000000-0000-0000-0000-000000000000}"/>
          </ac:cxnSpMkLst>
        </pc:cxnChg>
        <pc:cxnChg chg="del mod">
          <ac:chgData name="Jayasekara J.M.P.N.K. it20623418" userId="S::it20623418@my.sliit.lk::d8e784cf-68e7-4c95-82fd-3cbdcff05966" providerId="AD" clId="Web-{245B2357-9E93-4842-9B02-B1B88D797670}" dt="2024-03-15T03:24:48.594" v="465"/>
          <ac:cxnSpMkLst>
            <pc:docMk/>
            <pc:sldMk cId="0" sldId="268"/>
            <ac:cxnSpMk id="1462" creationId="{00000000-0000-0000-0000-000000000000}"/>
          </ac:cxnSpMkLst>
        </pc:cxnChg>
        <pc:cxnChg chg="del mod">
          <ac:chgData name="Jayasekara J.M.P.N.K. it20623418" userId="S::it20623418@my.sliit.lk::d8e784cf-68e7-4c95-82fd-3cbdcff05966" providerId="AD" clId="Web-{245B2357-9E93-4842-9B02-B1B88D797670}" dt="2024-03-15T03:24:48.594" v="464"/>
          <ac:cxnSpMkLst>
            <pc:docMk/>
            <pc:sldMk cId="0" sldId="268"/>
            <ac:cxnSpMk id="1463" creationId="{00000000-0000-0000-0000-000000000000}"/>
          </ac:cxnSpMkLst>
        </pc:cxnChg>
        <pc:cxnChg chg="del mod">
          <ac:chgData name="Jayasekara J.M.P.N.K. it20623418" userId="S::it20623418@my.sliit.lk::d8e784cf-68e7-4c95-82fd-3cbdcff05966" providerId="AD" clId="Web-{245B2357-9E93-4842-9B02-B1B88D797670}" dt="2024-03-15T03:24:48.594" v="460"/>
          <ac:cxnSpMkLst>
            <pc:docMk/>
            <pc:sldMk cId="0" sldId="268"/>
            <ac:cxnSpMk id="1467" creationId="{00000000-0000-0000-0000-000000000000}"/>
          </ac:cxnSpMkLst>
        </pc:cxnChg>
        <pc:cxnChg chg="del mod">
          <ac:chgData name="Jayasekara J.M.P.N.K. it20623418" userId="S::it20623418@my.sliit.lk::d8e784cf-68e7-4c95-82fd-3cbdcff05966" providerId="AD" clId="Web-{245B2357-9E93-4842-9B02-B1B88D797670}" dt="2024-03-15T03:24:48.594" v="459"/>
          <ac:cxnSpMkLst>
            <pc:docMk/>
            <pc:sldMk cId="0" sldId="268"/>
            <ac:cxnSpMk id="1469" creationId="{00000000-0000-0000-0000-000000000000}"/>
          </ac:cxnSpMkLst>
        </pc:cxnChg>
        <pc:cxnChg chg="del mod">
          <ac:chgData name="Jayasekara J.M.P.N.K. it20623418" userId="S::it20623418@my.sliit.lk::d8e784cf-68e7-4c95-82fd-3cbdcff05966" providerId="AD" clId="Web-{245B2357-9E93-4842-9B02-B1B88D797670}" dt="2024-03-15T03:24:48.594" v="455"/>
          <ac:cxnSpMkLst>
            <pc:docMk/>
            <pc:sldMk cId="0" sldId="268"/>
            <ac:cxnSpMk id="1473" creationId="{00000000-0000-0000-0000-000000000000}"/>
          </ac:cxnSpMkLst>
        </pc:cxnChg>
        <pc:cxnChg chg="del mod">
          <ac:chgData name="Jayasekara J.M.P.N.K. it20623418" userId="S::it20623418@my.sliit.lk::d8e784cf-68e7-4c95-82fd-3cbdcff05966" providerId="AD" clId="Web-{245B2357-9E93-4842-9B02-B1B88D797670}" dt="2024-03-15T03:24:48.594" v="454"/>
          <ac:cxnSpMkLst>
            <pc:docMk/>
            <pc:sldMk cId="0" sldId="268"/>
            <ac:cxnSpMk id="1475" creationId="{00000000-0000-0000-0000-000000000000}"/>
          </ac:cxnSpMkLst>
        </pc:cxnChg>
        <pc:cxnChg chg="del mod">
          <ac:chgData name="Jayasekara J.M.P.N.K. it20623418" userId="S::it20623418@my.sliit.lk::d8e784cf-68e7-4c95-82fd-3cbdcff05966" providerId="AD" clId="Web-{245B2357-9E93-4842-9B02-B1B88D797670}" dt="2024-03-15T03:24:48.594" v="450"/>
          <ac:cxnSpMkLst>
            <pc:docMk/>
            <pc:sldMk cId="0" sldId="268"/>
            <ac:cxnSpMk id="1479" creationId="{00000000-0000-0000-0000-000000000000}"/>
          </ac:cxnSpMkLst>
        </pc:cxnChg>
        <pc:cxnChg chg="del mod">
          <ac:chgData name="Jayasekara J.M.P.N.K. it20623418" userId="S::it20623418@my.sliit.lk::d8e784cf-68e7-4c95-82fd-3cbdcff05966" providerId="AD" clId="Web-{245B2357-9E93-4842-9B02-B1B88D797670}" dt="2024-03-15T03:24:48.594" v="449"/>
          <ac:cxnSpMkLst>
            <pc:docMk/>
            <pc:sldMk cId="0" sldId="268"/>
            <ac:cxnSpMk id="1481" creationId="{00000000-0000-0000-0000-000000000000}"/>
          </ac:cxnSpMkLst>
        </pc:cxnChg>
      </pc:sldChg>
      <pc:sldChg chg="del">
        <pc:chgData name="Jayasekara J.M.P.N.K. it20623418" userId="S::it20623418@my.sliit.lk::d8e784cf-68e7-4c95-82fd-3cbdcff05966" providerId="AD" clId="Web-{245B2357-9E93-4842-9B02-B1B88D797670}" dt="2024-03-15T03:12:09.791" v="78"/>
        <pc:sldMkLst>
          <pc:docMk/>
          <pc:sldMk cId="0" sldId="269"/>
        </pc:sldMkLst>
      </pc:sldChg>
      <pc:sldChg chg="addSp delSp modSp del">
        <pc:chgData name="Jayasekara J.M.P.N.K. it20623418" userId="S::it20623418@my.sliit.lk::d8e784cf-68e7-4c95-82fd-3cbdcff05966" providerId="AD" clId="Web-{245B2357-9E93-4842-9B02-B1B88D797670}" dt="2024-03-15T03:40:57.762" v="697"/>
        <pc:sldMkLst>
          <pc:docMk/>
          <pc:sldMk cId="0" sldId="270"/>
        </pc:sldMkLst>
        <pc:spChg chg="add del mod">
          <ac:chgData name="Jayasekara J.M.P.N.K. it20623418" userId="S::it20623418@my.sliit.lk::d8e784cf-68e7-4c95-82fd-3cbdcff05966" providerId="AD" clId="Web-{245B2357-9E93-4842-9B02-B1B88D797670}" dt="2024-03-15T03:40:14.339" v="692"/>
          <ac:spMkLst>
            <pc:docMk/>
            <pc:sldMk cId="0" sldId="270"/>
            <ac:spMk id="3" creationId="{2CA55C04-2400-5A42-9B9F-4480FC5BAE36}"/>
          </ac:spMkLst>
        </pc:spChg>
        <pc:spChg chg="add del">
          <ac:chgData name="Jayasekara J.M.P.N.K. it20623418" userId="S::it20623418@my.sliit.lk::d8e784cf-68e7-4c95-82fd-3cbdcff05966" providerId="AD" clId="Web-{245B2357-9E93-4842-9B02-B1B88D797670}" dt="2024-03-15T03:40:09.902" v="691"/>
          <ac:spMkLst>
            <pc:docMk/>
            <pc:sldMk cId="0" sldId="270"/>
            <ac:spMk id="5" creationId="{9DA1FF26-D8B9-0364-9CB6-2B2063023902}"/>
          </ac:spMkLst>
        </pc:spChg>
        <pc:spChg chg="add mod">
          <ac:chgData name="Jayasekara J.M.P.N.K. it20623418" userId="S::it20623418@my.sliit.lk::d8e784cf-68e7-4c95-82fd-3cbdcff05966" providerId="AD" clId="Web-{245B2357-9E93-4842-9B02-B1B88D797670}" dt="2024-03-15T03:40:43.981" v="696" actId="20577"/>
          <ac:spMkLst>
            <pc:docMk/>
            <pc:sldMk cId="0" sldId="270"/>
            <ac:spMk id="7" creationId="{222B1393-06CE-78ED-010D-209E715C3631}"/>
          </ac:spMkLst>
        </pc:spChg>
        <pc:spChg chg="del">
          <ac:chgData name="Jayasekara J.M.P.N.K. it20623418" userId="S::it20623418@my.sliit.lk::d8e784cf-68e7-4c95-82fd-3cbdcff05966" providerId="AD" clId="Web-{245B2357-9E93-4842-9B02-B1B88D797670}" dt="2024-03-15T03:40:04.167" v="689"/>
          <ac:spMkLst>
            <pc:docMk/>
            <pc:sldMk cId="0" sldId="270"/>
            <ac:spMk id="1574" creationId="{00000000-0000-0000-0000-000000000000}"/>
          </ac:spMkLst>
        </pc:spChg>
      </pc:sldChg>
      <pc:sldChg chg="del">
        <pc:chgData name="Jayasekara J.M.P.N.K. it20623418" userId="S::it20623418@my.sliit.lk::d8e784cf-68e7-4c95-82fd-3cbdcff05966" providerId="AD" clId="Web-{245B2357-9E93-4842-9B02-B1B88D797670}" dt="2024-03-15T03:36:45.896" v="675"/>
        <pc:sldMkLst>
          <pc:docMk/>
          <pc:sldMk cId="0" sldId="271"/>
        </pc:sldMkLst>
      </pc:sldChg>
      <pc:sldChg chg="del">
        <pc:chgData name="Jayasekara J.M.P.N.K. it20623418" userId="S::it20623418@my.sliit.lk::d8e784cf-68e7-4c95-82fd-3cbdcff05966" providerId="AD" clId="Web-{245B2357-9E93-4842-9B02-B1B88D797670}" dt="2024-03-15T03:36:43.490" v="674"/>
        <pc:sldMkLst>
          <pc:docMk/>
          <pc:sldMk cId="0" sldId="272"/>
        </pc:sldMkLst>
      </pc:sldChg>
      <pc:sldChg chg="del">
        <pc:chgData name="Jayasekara J.M.P.N.K. it20623418" userId="S::it20623418@my.sliit.lk::d8e784cf-68e7-4c95-82fd-3cbdcff05966" providerId="AD" clId="Web-{245B2357-9E93-4842-9B02-B1B88D797670}" dt="2024-03-15T03:36:41.318" v="673"/>
        <pc:sldMkLst>
          <pc:docMk/>
          <pc:sldMk cId="0" sldId="273"/>
        </pc:sldMkLst>
      </pc:sldChg>
      <pc:sldChg chg="del">
        <pc:chgData name="Jayasekara J.M.P.N.K. it20623418" userId="S::it20623418@my.sliit.lk::d8e784cf-68e7-4c95-82fd-3cbdcff05966" providerId="AD" clId="Web-{245B2357-9E93-4842-9B02-B1B88D797670}" dt="2024-03-15T03:36:39.177" v="672"/>
        <pc:sldMkLst>
          <pc:docMk/>
          <pc:sldMk cId="0" sldId="274"/>
        </pc:sldMkLst>
      </pc:sldChg>
      <pc:sldChg chg="del">
        <pc:chgData name="Jayasekara J.M.P.N.K. it20623418" userId="S::it20623418@my.sliit.lk::d8e784cf-68e7-4c95-82fd-3cbdcff05966" providerId="AD" clId="Web-{245B2357-9E93-4842-9B02-B1B88D797670}" dt="2024-03-15T03:36:37.849" v="671"/>
        <pc:sldMkLst>
          <pc:docMk/>
          <pc:sldMk cId="0" sldId="275"/>
        </pc:sldMkLst>
      </pc:sldChg>
      <pc:sldChg chg="del">
        <pc:chgData name="Jayasekara J.M.P.N.K. it20623418" userId="S::it20623418@my.sliit.lk::d8e784cf-68e7-4c95-82fd-3cbdcff05966" providerId="AD" clId="Web-{245B2357-9E93-4842-9B02-B1B88D797670}" dt="2024-03-15T03:36:36.099" v="670"/>
        <pc:sldMkLst>
          <pc:docMk/>
          <pc:sldMk cId="0" sldId="276"/>
        </pc:sldMkLst>
      </pc:sldChg>
      <pc:sldChg chg="del">
        <pc:chgData name="Jayasekara J.M.P.N.K. it20623418" userId="S::it20623418@my.sliit.lk::d8e784cf-68e7-4c95-82fd-3cbdcff05966" providerId="AD" clId="Web-{245B2357-9E93-4842-9B02-B1B88D797670}" dt="2024-03-15T03:36:32.083" v="669"/>
        <pc:sldMkLst>
          <pc:docMk/>
          <pc:sldMk cId="0" sldId="277"/>
        </pc:sldMkLst>
      </pc:sldChg>
      <pc:sldChg chg="del">
        <pc:chgData name="Jayasekara J.M.P.N.K. it20623418" userId="S::it20623418@my.sliit.lk::d8e784cf-68e7-4c95-82fd-3cbdcff05966" providerId="AD" clId="Web-{245B2357-9E93-4842-9B02-B1B88D797670}" dt="2024-03-15T03:36:27.020" v="668"/>
        <pc:sldMkLst>
          <pc:docMk/>
          <pc:sldMk cId="0" sldId="278"/>
        </pc:sldMkLst>
      </pc:sldChg>
      <pc:sldChg chg="del">
        <pc:chgData name="Jayasekara J.M.P.N.K. it20623418" userId="S::it20623418@my.sliit.lk::d8e784cf-68e7-4c95-82fd-3cbdcff05966" providerId="AD" clId="Web-{245B2357-9E93-4842-9B02-B1B88D797670}" dt="2024-03-15T03:36:24.442" v="667"/>
        <pc:sldMkLst>
          <pc:docMk/>
          <pc:sldMk cId="0" sldId="279"/>
        </pc:sldMkLst>
      </pc:sldChg>
      <pc:sldChg chg="del">
        <pc:chgData name="Jayasekara J.M.P.N.K. it20623418" userId="S::it20623418@my.sliit.lk::d8e784cf-68e7-4c95-82fd-3cbdcff05966" providerId="AD" clId="Web-{245B2357-9E93-4842-9B02-B1B88D797670}" dt="2024-03-15T03:36:21.567" v="666"/>
        <pc:sldMkLst>
          <pc:docMk/>
          <pc:sldMk cId="0" sldId="280"/>
        </pc:sldMkLst>
      </pc:sldChg>
      <pc:sldChg chg="del">
        <pc:chgData name="Jayasekara J.M.P.N.K. it20623418" userId="S::it20623418@my.sliit.lk::d8e784cf-68e7-4c95-82fd-3cbdcff05966" providerId="AD" clId="Web-{245B2357-9E93-4842-9B02-B1B88D797670}" dt="2024-03-15T03:36:14.645" v="664"/>
        <pc:sldMkLst>
          <pc:docMk/>
          <pc:sldMk cId="0" sldId="281"/>
        </pc:sldMkLst>
      </pc:sldChg>
      <pc:sldChg chg="del">
        <pc:chgData name="Jayasekara J.M.P.N.K. it20623418" userId="S::it20623418@my.sliit.lk::d8e784cf-68e7-4c95-82fd-3cbdcff05966" providerId="AD" clId="Web-{245B2357-9E93-4842-9B02-B1B88D797670}" dt="2024-03-15T03:36:18.192" v="665"/>
        <pc:sldMkLst>
          <pc:docMk/>
          <pc:sldMk cId="0" sldId="282"/>
        </pc:sldMkLst>
      </pc:sldChg>
      <pc:sldChg chg="del">
        <pc:chgData name="Jayasekara J.M.P.N.K. it20623418" userId="S::it20623418@my.sliit.lk::d8e784cf-68e7-4c95-82fd-3cbdcff05966" providerId="AD" clId="Web-{245B2357-9E93-4842-9B02-B1B88D797670}" dt="2024-03-15T03:36:09.379" v="663"/>
        <pc:sldMkLst>
          <pc:docMk/>
          <pc:sldMk cId="0" sldId="283"/>
        </pc:sldMkLst>
      </pc:sldChg>
      <pc:sldChg chg="del">
        <pc:chgData name="Jayasekara J.M.P.N.K. it20623418" userId="S::it20623418@my.sliit.lk::d8e784cf-68e7-4c95-82fd-3cbdcff05966" providerId="AD" clId="Web-{245B2357-9E93-4842-9B02-B1B88D797670}" dt="2024-03-15T03:36:06.535" v="662"/>
        <pc:sldMkLst>
          <pc:docMk/>
          <pc:sldMk cId="0" sldId="284"/>
        </pc:sldMkLst>
      </pc:sldChg>
      <pc:sldChg chg="addSp delSp modSp mod setBg">
        <pc:chgData name="Jayasekara J.M.P.N.K. it20623418" userId="S::it20623418@my.sliit.lk::d8e784cf-68e7-4c95-82fd-3cbdcff05966" providerId="AD" clId="Web-{245B2357-9E93-4842-9B02-B1B88D797670}" dt="2024-03-15T03:46:44.913" v="727" actId="1076"/>
        <pc:sldMkLst>
          <pc:docMk/>
          <pc:sldMk cId="0" sldId="285"/>
        </pc:sldMkLst>
        <pc:spChg chg="add del mod">
          <ac:chgData name="Jayasekara J.M.P.N.K. it20623418" userId="S::it20623418@my.sliit.lk::d8e784cf-68e7-4c95-82fd-3cbdcff05966" providerId="AD" clId="Web-{245B2357-9E93-4842-9B02-B1B88D797670}" dt="2024-03-15T03:39:09.462" v="682"/>
          <ac:spMkLst>
            <pc:docMk/>
            <pc:sldMk cId="0" sldId="285"/>
            <ac:spMk id="3" creationId="{70F2FE86-E0EA-86E3-6CB8-1F4ACF3718B0}"/>
          </ac:spMkLst>
        </pc:spChg>
        <pc:spChg chg="add del mod">
          <ac:chgData name="Jayasekara J.M.P.N.K. it20623418" userId="S::it20623418@my.sliit.lk::d8e784cf-68e7-4c95-82fd-3cbdcff05966" providerId="AD" clId="Web-{245B2357-9E93-4842-9B02-B1B88D797670}" dt="2024-03-15T03:39:06.728" v="681"/>
          <ac:spMkLst>
            <pc:docMk/>
            <pc:sldMk cId="0" sldId="285"/>
            <ac:spMk id="5" creationId="{19D56728-0B48-9CE8-8AAB-4444F0661A46}"/>
          </ac:spMkLst>
        </pc:spChg>
        <pc:spChg chg="mod">
          <ac:chgData name="Jayasekara J.M.P.N.K. it20623418" userId="S::it20623418@my.sliit.lk::d8e784cf-68e7-4c95-82fd-3cbdcff05966" providerId="AD" clId="Web-{245B2357-9E93-4842-9B02-B1B88D797670}" dt="2024-03-15T03:46:44.913" v="727" actId="1076"/>
          <ac:spMkLst>
            <pc:docMk/>
            <pc:sldMk cId="0" sldId="285"/>
            <ac:spMk id="2191" creationId="{00000000-0000-0000-0000-000000000000}"/>
          </ac:spMkLst>
        </pc:spChg>
        <pc:spChg chg="del">
          <ac:chgData name="Jayasekara J.M.P.N.K. it20623418" userId="S::it20623418@my.sliit.lk::d8e784cf-68e7-4c95-82fd-3cbdcff05966" providerId="AD" clId="Web-{245B2357-9E93-4842-9B02-B1B88D797670}" dt="2024-03-15T03:39:00.134" v="680"/>
          <ac:spMkLst>
            <pc:docMk/>
            <pc:sldMk cId="0" sldId="285"/>
            <ac:spMk id="2192" creationId="{00000000-0000-0000-0000-000000000000}"/>
          </ac:spMkLst>
        </pc:spChg>
        <pc:spChg chg="del mod">
          <ac:chgData name="Jayasekara J.M.P.N.K. it20623418" userId="S::it20623418@my.sliit.lk::d8e784cf-68e7-4c95-82fd-3cbdcff05966" providerId="AD" clId="Web-{245B2357-9E93-4842-9B02-B1B88D797670}" dt="2024-03-15T03:38:54.212" v="679"/>
          <ac:spMkLst>
            <pc:docMk/>
            <pc:sldMk cId="0" sldId="285"/>
            <ac:spMk id="2193" creationId="{00000000-0000-0000-0000-000000000000}"/>
          </ac:spMkLst>
        </pc:spChg>
        <pc:spChg chg="del">
          <ac:chgData name="Jayasekara J.M.P.N.K. it20623418" userId="S::it20623418@my.sliit.lk::d8e784cf-68e7-4c95-82fd-3cbdcff05966" providerId="AD" clId="Web-{245B2357-9E93-4842-9B02-B1B88D797670}" dt="2024-03-15T03:39:16.822" v="687"/>
          <ac:spMkLst>
            <pc:docMk/>
            <pc:sldMk cId="0" sldId="285"/>
            <ac:spMk id="2194" creationId="{00000000-0000-0000-0000-000000000000}"/>
          </ac:spMkLst>
        </pc:spChg>
        <pc:spChg chg="del">
          <ac:chgData name="Jayasekara J.M.P.N.K. it20623418" userId="S::it20623418@my.sliit.lk::d8e784cf-68e7-4c95-82fd-3cbdcff05966" providerId="AD" clId="Web-{245B2357-9E93-4842-9B02-B1B88D797670}" dt="2024-03-15T03:39:16.822" v="683"/>
          <ac:spMkLst>
            <pc:docMk/>
            <pc:sldMk cId="0" sldId="285"/>
            <ac:spMk id="2250" creationId="{00000000-0000-0000-0000-000000000000}"/>
          </ac:spMkLst>
        </pc:spChg>
        <pc:grpChg chg="del">
          <ac:chgData name="Jayasekara J.M.P.N.K. it20623418" userId="S::it20623418@my.sliit.lk::d8e784cf-68e7-4c95-82fd-3cbdcff05966" providerId="AD" clId="Web-{245B2357-9E93-4842-9B02-B1B88D797670}" dt="2024-03-15T03:39:16.822" v="686"/>
          <ac:grpSpMkLst>
            <pc:docMk/>
            <pc:sldMk cId="0" sldId="285"/>
            <ac:grpSpMk id="2195" creationId="{00000000-0000-0000-0000-000000000000}"/>
          </ac:grpSpMkLst>
        </pc:grpChg>
        <pc:grpChg chg="del">
          <ac:chgData name="Jayasekara J.M.P.N.K. it20623418" userId="S::it20623418@my.sliit.lk::d8e784cf-68e7-4c95-82fd-3cbdcff05966" providerId="AD" clId="Web-{245B2357-9E93-4842-9B02-B1B88D797670}" dt="2024-03-15T03:39:16.822" v="685"/>
          <ac:grpSpMkLst>
            <pc:docMk/>
            <pc:sldMk cId="0" sldId="285"/>
            <ac:grpSpMk id="2200" creationId="{00000000-0000-0000-0000-000000000000}"/>
          </ac:grpSpMkLst>
        </pc:grpChg>
        <pc:picChg chg="add del mod">
          <ac:chgData name="Jayasekara J.M.P.N.K. it20623418" userId="S::it20623418@my.sliit.lk::d8e784cf-68e7-4c95-82fd-3cbdcff05966" providerId="AD" clId="Web-{245B2357-9E93-4842-9B02-B1B88D797670}" dt="2024-03-15T03:44:49.097" v="716"/>
          <ac:picMkLst>
            <pc:docMk/>
            <pc:sldMk cId="0" sldId="285"/>
            <ac:picMk id="6" creationId="{0213BD48-1948-6A40-DFA5-DB3175962FED}"/>
          </ac:picMkLst>
        </pc:picChg>
        <pc:picChg chg="add del mod">
          <ac:chgData name="Jayasekara J.M.P.N.K. it20623418" userId="S::it20623418@my.sliit.lk::d8e784cf-68e7-4c95-82fd-3cbdcff05966" providerId="AD" clId="Web-{245B2357-9E93-4842-9B02-B1B88D797670}" dt="2024-03-15T03:45:57.599" v="725"/>
          <ac:picMkLst>
            <pc:docMk/>
            <pc:sldMk cId="0" sldId="285"/>
            <ac:picMk id="7" creationId="{990F5688-09B9-BC60-4435-D92143D26518}"/>
          </ac:picMkLst>
        </pc:picChg>
        <pc:picChg chg="del">
          <ac:chgData name="Jayasekara J.M.P.N.K. it20623418" userId="S::it20623418@my.sliit.lk::d8e784cf-68e7-4c95-82fd-3cbdcff05966" providerId="AD" clId="Web-{245B2357-9E93-4842-9B02-B1B88D797670}" dt="2024-03-15T03:39:16.822" v="684"/>
          <ac:picMkLst>
            <pc:docMk/>
            <pc:sldMk cId="0" sldId="285"/>
            <ac:picMk id="2244" creationId="{00000000-0000-0000-0000-000000000000}"/>
          </ac:picMkLst>
        </pc:picChg>
      </pc:sldChg>
      <pc:sldChg chg="addSp delSp del ord">
        <pc:chgData name="Jayasekara J.M.P.N.K. it20623418" userId="S::it20623418@my.sliit.lk::d8e784cf-68e7-4c95-82fd-3cbdcff05966" providerId="AD" clId="Web-{245B2357-9E93-4842-9B02-B1B88D797670}" dt="2024-03-15T03:36:01.129" v="661"/>
        <pc:sldMkLst>
          <pc:docMk/>
          <pc:sldMk cId="0" sldId="286"/>
        </pc:sldMkLst>
        <pc:grpChg chg="add del">
          <ac:chgData name="Jayasekara J.M.P.N.K. it20623418" userId="S::it20623418@my.sliit.lk::d8e784cf-68e7-4c95-82fd-3cbdcff05966" providerId="AD" clId="Web-{245B2357-9E93-4842-9B02-B1B88D797670}" dt="2024-03-15T03:34:48.486" v="635"/>
          <ac:grpSpMkLst>
            <pc:docMk/>
            <pc:sldMk cId="0" sldId="286"/>
            <ac:grpSpMk id="2" creationId="{E50DED6C-9921-5E5E-321A-804131F3A80D}"/>
          </ac:grpSpMkLst>
        </pc:grpChg>
        <pc:grpChg chg="add del">
          <ac:chgData name="Jayasekara J.M.P.N.K. it20623418" userId="S::it20623418@my.sliit.lk::d8e784cf-68e7-4c95-82fd-3cbdcff05966" providerId="AD" clId="Web-{245B2357-9E93-4842-9B02-B1B88D797670}" dt="2024-03-15T03:34:48.486" v="634"/>
          <ac:grpSpMkLst>
            <pc:docMk/>
            <pc:sldMk cId="0" sldId="286"/>
            <ac:grpSpMk id="13" creationId="{82057A1D-3D59-697B-3BBF-6A6B366BCB48}"/>
          </ac:grpSpMkLst>
        </pc:grpChg>
        <pc:grpChg chg="add del">
          <ac:chgData name="Jayasekara J.M.P.N.K. it20623418" userId="S::it20623418@my.sliit.lk::d8e784cf-68e7-4c95-82fd-3cbdcff05966" providerId="AD" clId="Web-{245B2357-9E93-4842-9B02-B1B88D797670}" dt="2024-03-15T03:34:48.486" v="633"/>
          <ac:grpSpMkLst>
            <pc:docMk/>
            <pc:sldMk cId="0" sldId="286"/>
            <ac:grpSpMk id="18" creationId="{5574F198-8953-C795-1DD2-81882FEAF7A4}"/>
          </ac:grpSpMkLst>
        </pc:grpChg>
      </pc:sldChg>
      <pc:sldChg chg="addSp delSp modSp ord">
        <pc:chgData name="Jayasekara J.M.P.N.K. it20623418" userId="S::it20623418@my.sliit.lk::d8e784cf-68e7-4c95-82fd-3cbdcff05966" providerId="AD" clId="Web-{245B2357-9E93-4842-9B02-B1B88D797670}" dt="2024-03-15T03:41:42.701" v="707" actId="14100"/>
        <pc:sldMkLst>
          <pc:docMk/>
          <pc:sldMk cId="0" sldId="287"/>
        </pc:sldMkLst>
        <pc:spChg chg="add del mod">
          <ac:chgData name="Jayasekara J.M.P.N.K. it20623418" userId="S::it20623418@my.sliit.lk::d8e784cf-68e7-4c95-82fd-3cbdcff05966" providerId="AD" clId="Web-{245B2357-9E93-4842-9B02-B1B88D797670}" dt="2024-03-15T03:41:32.138" v="705"/>
          <ac:spMkLst>
            <pc:docMk/>
            <pc:sldMk cId="0" sldId="287"/>
            <ac:spMk id="3" creationId="{8C23B71D-4CF7-E71B-63CD-5B85282F0821}"/>
          </ac:spMkLst>
        </pc:spChg>
        <pc:spChg chg="add mod">
          <ac:chgData name="Jayasekara J.M.P.N.K. it20623418" userId="S::it20623418@my.sliit.lk::d8e784cf-68e7-4c95-82fd-3cbdcff05966" providerId="AD" clId="Web-{245B2357-9E93-4842-9B02-B1B88D797670}" dt="2024-03-15T03:41:37.389" v="706" actId="14100"/>
          <ac:spMkLst>
            <pc:docMk/>
            <pc:sldMk cId="0" sldId="287"/>
            <ac:spMk id="5" creationId="{38ABC250-F7F6-D640-F310-B52773FD10F1}"/>
          </ac:spMkLst>
        </pc:spChg>
        <pc:spChg chg="mod">
          <ac:chgData name="Jayasekara J.M.P.N.K. it20623418" userId="S::it20623418@my.sliit.lk::d8e784cf-68e7-4c95-82fd-3cbdcff05966" providerId="AD" clId="Web-{245B2357-9E93-4842-9B02-B1B88D797670}" dt="2024-03-15T03:41:42.701" v="707" actId="14100"/>
          <ac:spMkLst>
            <pc:docMk/>
            <pc:sldMk cId="0" sldId="287"/>
            <ac:spMk id="2726" creationId="{00000000-0000-0000-0000-000000000000}"/>
          </ac:spMkLst>
        </pc:spChg>
        <pc:spChg chg="del">
          <ac:chgData name="Jayasekara J.M.P.N.K. it20623418" userId="S::it20623418@my.sliit.lk::d8e784cf-68e7-4c95-82fd-3cbdcff05966" providerId="AD" clId="Web-{245B2357-9E93-4842-9B02-B1B88D797670}" dt="2024-03-15T03:41:23.685" v="703"/>
          <ac:spMkLst>
            <pc:docMk/>
            <pc:sldMk cId="0" sldId="287"/>
            <ac:spMk id="2727" creationId="{00000000-0000-0000-0000-000000000000}"/>
          </ac:spMkLst>
        </pc:spChg>
        <pc:spChg chg="del">
          <ac:chgData name="Jayasekara J.M.P.N.K. it20623418" userId="S::it20623418@my.sliit.lk::d8e784cf-68e7-4c95-82fd-3cbdcff05966" providerId="AD" clId="Web-{245B2357-9E93-4842-9B02-B1B88D797670}" dt="2024-03-15T03:41:27.826" v="704"/>
          <ac:spMkLst>
            <pc:docMk/>
            <pc:sldMk cId="0" sldId="287"/>
            <ac:spMk id="2728" creationId="{00000000-0000-0000-0000-000000000000}"/>
          </ac:spMkLst>
        </pc:spChg>
      </pc:sldChg>
      <pc:sldChg chg="modSp del">
        <pc:chgData name="Jayasekara J.M.P.N.K. it20623418" userId="S::it20623418@my.sliit.lk::d8e784cf-68e7-4c95-82fd-3cbdcff05966" providerId="AD" clId="Web-{245B2357-9E93-4842-9B02-B1B88D797670}" dt="2024-03-15T03:31:44.481" v="609"/>
        <pc:sldMkLst>
          <pc:docMk/>
          <pc:sldMk cId="0" sldId="288"/>
        </pc:sldMkLst>
        <pc:spChg chg="mod">
          <ac:chgData name="Jayasekara J.M.P.N.K. it20623418" userId="S::it20623418@my.sliit.lk::d8e784cf-68e7-4c95-82fd-3cbdcff05966" providerId="AD" clId="Web-{245B2357-9E93-4842-9B02-B1B88D797670}" dt="2024-03-15T03:31:35.418" v="608" actId="20577"/>
          <ac:spMkLst>
            <pc:docMk/>
            <pc:sldMk cId="0" sldId="288"/>
            <ac:spMk id="2739" creationId="{00000000-0000-0000-0000-000000000000}"/>
          </ac:spMkLst>
        </pc:spChg>
      </pc:sldChg>
      <pc:sldChg chg="del">
        <pc:chgData name="Jayasekara J.M.P.N.K. it20623418" userId="S::it20623418@my.sliit.lk::d8e784cf-68e7-4c95-82fd-3cbdcff05966" providerId="AD" clId="Web-{245B2357-9E93-4842-9B02-B1B88D797670}" dt="2024-03-15T03:14:31.748" v="90"/>
        <pc:sldMkLst>
          <pc:docMk/>
          <pc:sldMk cId="0" sldId="291"/>
        </pc:sldMkLst>
      </pc:sldChg>
      <pc:sldChg chg="del">
        <pc:chgData name="Jayasekara J.M.P.N.K. it20623418" userId="S::it20623418@my.sliit.lk::d8e784cf-68e7-4c95-82fd-3cbdcff05966" providerId="AD" clId="Web-{245B2357-9E93-4842-9B02-B1B88D797670}" dt="2024-03-15T03:14:31.795" v="91"/>
        <pc:sldMkLst>
          <pc:docMk/>
          <pc:sldMk cId="0" sldId="293"/>
        </pc:sldMkLst>
      </pc:sldChg>
      <pc:sldChg chg="del">
        <pc:chgData name="Jayasekara J.M.P.N.K. it20623418" userId="S::it20623418@my.sliit.lk::d8e784cf-68e7-4c95-82fd-3cbdcff05966" providerId="AD" clId="Web-{245B2357-9E93-4842-9B02-B1B88D797670}" dt="2024-03-15T03:14:28.373" v="89"/>
        <pc:sldMkLst>
          <pc:docMk/>
          <pc:sldMk cId="0" sldId="294"/>
        </pc:sldMkLst>
      </pc:sldChg>
      <pc:sldChg chg="del">
        <pc:chgData name="Jayasekara J.M.P.N.K. it20623418" userId="S::it20623418@my.sliit.lk::d8e784cf-68e7-4c95-82fd-3cbdcff05966" providerId="AD" clId="Web-{245B2357-9E93-4842-9B02-B1B88D797670}" dt="2024-03-15T03:14:19.592" v="87"/>
        <pc:sldMkLst>
          <pc:docMk/>
          <pc:sldMk cId="0" sldId="295"/>
        </pc:sldMkLst>
      </pc:sldChg>
      <pc:sldChg chg="del">
        <pc:chgData name="Jayasekara J.M.P.N.K. it20623418" userId="S::it20623418@my.sliit.lk::d8e784cf-68e7-4c95-82fd-3cbdcff05966" providerId="AD" clId="Web-{245B2357-9E93-4842-9B02-B1B88D797670}" dt="2024-03-15T03:14:19.545" v="86"/>
        <pc:sldMkLst>
          <pc:docMk/>
          <pc:sldMk cId="0" sldId="296"/>
        </pc:sldMkLst>
      </pc:sldChg>
      <pc:sldChg chg="del">
        <pc:chgData name="Jayasekara J.M.P.N.K. it20623418" userId="S::it20623418@my.sliit.lk::d8e784cf-68e7-4c95-82fd-3cbdcff05966" providerId="AD" clId="Web-{245B2357-9E93-4842-9B02-B1B88D797670}" dt="2024-03-15T03:14:20.779" v="88"/>
        <pc:sldMkLst>
          <pc:docMk/>
          <pc:sldMk cId="0" sldId="297"/>
        </pc:sldMkLst>
      </pc:sldChg>
      <pc:sldChg chg="del">
        <pc:chgData name="Jayasekara J.M.P.N.K. it20623418" userId="S::it20623418@my.sliit.lk::d8e784cf-68e7-4c95-82fd-3cbdcff05966" providerId="AD" clId="Web-{245B2357-9E93-4842-9B02-B1B88D797670}" dt="2024-03-15T03:14:36.905" v="92"/>
        <pc:sldMkLst>
          <pc:docMk/>
          <pc:sldMk cId="0" sldId="298"/>
        </pc:sldMkLst>
      </pc:sldChg>
      <pc:sldChg chg="del">
        <pc:chgData name="Jayasekara J.M.P.N.K. it20623418" userId="S::it20623418@my.sliit.lk::d8e784cf-68e7-4c95-82fd-3cbdcff05966" providerId="AD" clId="Web-{245B2357-9E93-4842-9B02-B1B88D797670}" dt="2024-03-15T03:14:08.404" v="85"/>
        <pc:sldMkLst>
          <pc:docMk/>
          <pc:sldMk cId="0" sldId="299"/>
        </pc:sldMkLst>
      </pc:sldChg>
      <pc:sldChg chg="del">
        <pc:chgData name="Jayasekara J.M.P.N.K. it20623418" userId="S::it20623418@my.sliit.lk::d8e784cf-68e7-4c95-82fd-3cbdcff05966" providerId="AD" clId="Web-{245B2357-9E93-4842-9B02-B1B88D797670}" dt="2024-03-15T03:13:13.262" v="84"/>
        <pc:sldMkLst>
          <pc:docMk/>
          <pc:sldMk cId="0" sldId="300"/>
        </pc:sldMkLst>
      </pc:sldChg>
      <pc:sldChg chg="del">
        <pc:chgData name="Jayasekara J.M.P.N.K. it20623418" userId="S::it20623418@my.sliit.lk::d8e784cf-68e7-4c95-82fd-3cbdcff05966" providerId="AD" clId="Web-{245B2357-9E93-4842-9B02-B1B88D797670}" dt="2024-03-15T03:13:08.730" v="83"/>
        <pc:sldMkLst>
          <pc:docMk/>
          <pc:sldMk cId="0" sldId="301"/>
        </pc:sldMkLst>
      </pc:sldChg>
      <pc:sldChg chg="del">
        <pc:chgData name="Jayasekara J.M.P.N.K. it20623418" userId="S::it20623418@my.sliit.lk::d8e784cf-68e7-4c95-82fd-3cbdcff05966" providerId="AD" clId="Web-{245B2357-9E93-4842-9B02-B1B88D797670}" dt="2024-03-15T03:13:08.637" v="82"/>
        <pc:sldMkLst>
          <pc:docMk/>
          <pc:sldMk cId="0" sldId="302"/>
        </pc:sldMkLst>
      </pc:sldChg>
      <pc:sldChg chg="del">
        <pc:chgData name="Jayasekara J.M.P.N.K. it20623418" userId="S::it20623418@my.sliit.lk::d8e784cf-68e7-4c95-82fd-3cbdcff05966" providerId="AD" clId="Web-{245B2357-9E93-4842-9B02-B1B88D797670}" dt="2024-03-15T03:13:07.621" v="81"/>
        <pc:sldMkLst>
          <pc:docMk/>
          <pc:sldMk cId="0" sldId="303"/>
        </pc:sldMkLst>
      </pc:sldChg>
      <pc:sldChg chg="del">
        <pc:chgData name="Jayasekara J.M.P.N.K. it20623418" userId="S::it20623418@my.sliit.lk::d8e784cf-68e7-4c95-82fd-3cbdcff05966" providerId="AD" clId="Web-{245B2357-9E93-4842-9B02-B1B88D797670}" dt="2024-03-15T03:13:03.386" v="80"/>
        <pc:sldMkLst>
          <pc:docMk/>
          <pc:sldMk cId="0" sldId="304"/>
        </pc:sldMkLst>
      </pc:sldChg>
      <pc:sldChg chg="del">
        <pc:chgData name="Jayasekara J.M.P.N.K. it20623418" userId="S::it20623418@my.sliit.lk::d8e784cf-68e7-4c95-82fd-3cbdcff05966" providerId="AD" clId="Web-{245B2357-9E93-4842-9B02-B1B88D797670}" dt="2024-03-15T03:12:58.121" v="79"/>
        <pc:sldMkLst>
          <pc:docMk/>
          <pc:sldMk cId="0" sldId="305"/>
        </pc:sldMkLst>
      </pc:sldChg>
      <pc:sldChg chg="modSp">
        <pc:chgData name="Jayasekara J.M.P.N.K. it20623418" userId="S::it20623418@my.sliit.lk::d8e784cf-68e7-4c95-82fd-3cbdcff05966" providerId="AD" clId="Web-{245B2357-9E93-4842-9B02-B1B88D797670}" dt="2024-03-15T03:50:42.529" v="738" actId="1076"/>
        <pc:sldMkLst>
          <pc:docMk/>
          <pc:sldMk cId="616221197" sldId="314"/>
        </pc:sldMkLst>
        <pc:spChg chg="mod">
          <ac:chgData name="Jayasekara J.M.P.N.K. it20623418" userId="S::it20623418@my.sliit.lk::d8e784cf-68e7-4c95-82fd-3cbdcff05966" providerId="AD" clId="Web-{245B2357-9E93-4842-9B02-B1B88D797670}" dt="2024-03-15T03:05:43.389" v="10" actId="1076"/>
          <ac:spMkLst>
            <pc:docMk/>
            <pc:sldMk cId="616221197" sldId="314"/>
            <ac:spMk id="4" creationId="{ADADA24E-AB52-B433-33BD-0E37E1159672}"/>
          </ac:spMkLst>
        </pc:spChg>
        <pc:picChg chg="mod">
          <ac:chgData name="Jayasekara J.M.P.N.K. it20623418" userId="S::it20623418@my.sliit.lk::d8e784cf-68e7-4c95-82fd-3cbdcff05966" providerId="AD" clId="Web-{245B2357-9E93-4842-9B02-B1B88D797670}" dt="2024-03-15T03:50:42.529" v="738" actId="1076"/>
          <ac:picMkLst>
            <pc:docMk/>
            <pc:sldMk cId="616221197" sldId="314"/>
            <ac:picMk id="6" creationId="{D1546EFC-C2AE-62FF-96C1-8539E1429FFA}"/>
          </ac:picMkLst>
        </pc:picChg>
      </pc:sldChg>
      <pc:sldChg chg="addSp delSp add replId">
        <pc:chgData name="Jayasekara J.M.P.N.K. it20623418" userId="S::it20623418@my.sliit.lk::d8e784cf-68e7-4c95-82fd-3cbdcff05966" providerId="AD" clId="Web-{245B2357-9E93-4842-9B02-B1B88D797670}" dt="2024-03-15T03:07:32.518" v="35"/>
        <pc:sldMkLst>
          <pc:docMk/>
          <pc:sldMk cId="902968612" sldId="324"/>
        </pc:sldMkLst>
        <pc:spChg chg="del">
          <ac:chgData name="Jayasekara J.M.P.N.K. it20623418" userId="S::it20623418@my.sliit.lk::d8e784cf-68e7-4c95-82fd-3cbdcff05966" providerId="AD" clId="Web-{245B2357-9E93-4842-9B02-B1B88D797670}" dt="2024-03-15T03:07:32.518" v="35"/>
          <ac:spMkLst>
            <pc:docMk/>
            <pc:sldMk cId="902968612" sldId="324"/>
            <ac:spMk id="3" creationId="{11A3D6C0-6C8C-B850-D02D-9C80A2A5DAD4}"/>
          </ac:spMkLst>
        </pc:spChg>
        <pc:spChg chg="del">
          <ac:chgData name="Jayasekara J.M.P.N.K. it20623418" userId="S::it20623418@my.sliit.lk::d8e784cf-68e7-4c95-82fd-3cbdcff05966" providerId="AD" clId="Web-{245B2357-9E93-4842-9B02-B1B88D797670}" dt="2024-03-15T03:07:07.001" v="30"/>
          <ac:spMkLst>
            <pc:docMk/>
            <pc:sldMk cId="902968612" sldId="324"/>
            <ac:spMk id="5" creationId="{F1F51DBF-0B12-D2B9-8881-29216E48948F}"/>
          </ac:spMkLst>
        </pc:spChg>
        <pc:spChg chg="add">
          <ac:chgData name="Jayasekara J.M.P.N.K. it20623418" userId="S::it20623418@my.sliit.lk::d8e784cf-68e7-4c95-82fd-3cbdcff05966" providerId="AD" clId="Web-{245B2357-9E93-4842-9B02-B1B88D797670}" dt="2024-03-15T03:07:07.189" v="31"/>
          <ac:spMkLst>
            <pc:docMk/>
            <pc:sldMk cId="902968612" sldId="324"/>
            <ac:spMk id="6" creationId="{030A9067-9D21-CA30-F230-3A006598C895}"/>
          </ac:spMkLst>
        </pc:spChg>
      </pc:sldChg>
      <pc:sldChg chg="addSp delSp modSp add replId">
        <pc:chgData name="Jayasekara J.M.P.N.K. it20623418" userId="S::it20623418@my.sliit.lk::d8e784cf-68e7-4c95-82fd-3cbdcff05966" providerId="AD" clId="Web-{245B2357-9E93-4842-9B02-B1B88D797670}" dt="2024-03-15T03:07:23.377" v="34"/>
        <pc:sldMkLst>
          <pc:docMk/>
          <pc:sldMk cId="2032524988" sldId="325"/>
        </pc:sldMkLst>
        <pc:spChg chg="del">
          <ac:chgData name="Jayasekara J.M.P.N.K. it20623418" userId="S::it20623418@my.sliit.lk::d8e784cf-68e7-4c95-82fd-3cbdcff05966" providerId="AD" clId="Web-{245B2357-9E93-4842-9B02-B1B88D797670}" dt="2024-03-15T03:06:58.563" v="28"/>
          <ac:spMkLst>
            <pc:docMk/>
            <pc:sldMk cId="2032524988" sldId="325"/>
            <ac:spMk id="2" creationId="{83D13E56-A725-2C16-51E9-035DEB42C01C}"/>
          </ac:spMkLst>
        </pc:spChg>
        <pc:spChg chg="add">
          <ac:chgData name="Jayasekara J.M.P.N.K. it20623418" userId="S::it20623418@my.sliit.lk::d8e784cf-68e7-4c95-82fd-3cbdcff05966" providerId="AD" clId="Web-{245B2357-9E93-4842-9B02-B1B88D797670}" dt="2024-03-15T03:06:59.610" v="29"/>
          <ac:spMkLst>
            <pc:docMk/>
            <pc:sldMk cId="2032524988" sldId="325"/>
            <ac:spMk id="4" creationId="{53B303F4-D856-1833-1F5B-15D81CB30E85}"/>
          </ac:spMkLst>
        </pc:spChg>
        <pc:spChg chg="add mod">
          <ac:chgData name="Jayasekara J.M.P.N.K. it20623418" userId="S::it20623418@my.sliit.lk::d8e784cf-68e7-4c95-82fd-3cbdcff05966" providerId="AD" clId="Web-{245B2357-9E93-4842-9B02-B1B88D797670}" dt="2024-03-15T03:07:23.377" v="34"/>
          <ac:spMkLst>
            <pc:docMk/>
            <pc:sldMk cId="2032524988" sldId="325"/>
            <ac:spMk id="6" creationId="{C6C55C9B-3144-644C-E364-4C94F827A658}"/>
          </ac:spMkLst>
        </pc:spChg>
        <pc:spChg chg="del">
          <ac:chgData name="Jayasekara J.M.P.N.K. it20623418" userId="S::it20623418@my.sliit.lk::d8e784cf-68e7-4c95-82fd-3cbdcff05966" providerId="AD" clId="Web-{245B2357-9E93-4842-9B02-B1B88D797670}" dt="2024-03-15T03:07:23.377" v="34"/>
          <ac:spMkLst>
            <pc:docMk/>
            <pc:sldMk cId="2032524988" sldId="325"/>
            <ac:spMk id="1443" creationId="{00000000-0000-0000-0000-000000000000}"/>
          </ac:spMkLst>
        </pc:spChg>
      </pc:sldChg>
      <pc:sldChg chg="addSp delSp modSp add replId">
        <pc:chgData name="Jayasekara J.M.P.N.K. it20623418" userId="S::it20623418@my.sliit.lk::d8e784cf-68e7-4c95-82fd-3cbdcff05966" providerId="AD" clId="Web-{245B2357-9E93-4842-9B02-B1B88D797670}" dt="2024-03-15T03:07:18.158" v="33"/>
        <pc:sldMkLst>
          <pc:docMk/>
          <pc:sldMk cId="2556648573" sldId="326"/>
        </pc:sldMkLst>
        <pc:spChg chg="del">
          <ac:chgData name="Jayasekara J.M.P.N.K. it20623418" userId="S::it20623418@my.sliit.lk::d8e784cf-68e7-4c95-82fd-3cbdcff05966" providerId="AD" clId="Web-{245B2357-9E93-4842-9B02-B1B88D797670}" dt="2024-03-15T03:06:53.626" v="26"/>
          <ac:spMkLst>
            <pc:docMk/>
            <pc:sldMk cId="2556648573" sldId="326"/>
            <ac:spMk id="3" creationId="{68726C22-AFD0-FED1-2F2F-C41C7706DE0E}"/>
          </ac:spMkLst>
        </pc:spChg>
        <pc:spChg chg="add">
          <ac:chgData name="Jayasekara J.M.P.N.K. it20623418" userId="S::it20623418@my.sliit.lk::d8e784cf-68e7-4c95-82fd-3cbdcff05966" providerId="AD" clId="Web-{245B2357-9E93-4842-9B02-B1B88D797670}" dt="2024-03-15T03:06:54.735" v="27"/>
          <ac:spMkLst>
            <pc:docMk/>
            <pc:sldMk cId="2556648573" sldId="326"/>
            <ac:spMk id="5" creationId="{B10AC85B-A64E-1A7E-00AB-86230627E48A}"/>
          </ac:spMkLst>
        </pc:spChg>
        <pc:spChg chg="add mod">
          <ac:chgData name="Jayasekara J.M.P.N.K. it20623418" userId="S::it20623418@my.sliit.lk::d8e784cf-68e7-4c95-82fd-3cbdcff05966" providerId="AD" clId="Web-{245B2357-9E93-4842-9B02-B1B88D797670}" dt="2024-03-15T03:07:18.158" v="33"/>
          <ac:spMkLst>
            <pc:docMk/>
            <pc:sldMk cId="2556648573" sldId="326"/>
            <ac:spMk id="7" creationId="{7947DC5D-3168-8B4D-DE35-07A010C8D529}"/>
          </ac:spMkLst>
        </pc:spChg>
        <pc:spChg chg="del">
          <ac:chgData name="Jayasekara J.M.P.N.K. it20623418" userId="S::it20623418@my.sliit.lk::d8e784cf-68e7-4c95-82fd-3cbdcff05966" providerId="AD" clId="Web-{245B2357-9E93-4842-9B02-B1B88D797670}" dt="2024-03-15T03:07:18.158" v="33"/>
          <ac:spMkLst>
            <pc:docMk/>
            <pc:sldMk cId="2556648573" sldId="326"/>
            <ac:spMk id="1212" creationId="{00000000-0000-0000-0000-000000000000}"/>
          </ac:spMkLst>
        </pc:spChg>
        <pc:picChg chg="del">
          <ac:chgData name="Jayasekara J.M.P.N.K. it20623418" userId="S::it20623418@my.sliit.lk::d8e784cf-68e7-4c95-82fd-3cbdcff05966" providerId="AD" clId="Web-{245B2357-9E93-4842-9B02-B1B88D797670}" dt="2024-03-15T03:07:12.220" v="32"/>
          <ac:picMkLst>
            <pc:docMk/>
            <pc:sldMk cId="2556648573" sldId="326"/>
            <ac:picMk id="2" creationId="{E02351F1-CF90-523C-7B5D-884E2428A689}"/>
          </ac:picMkLst>
        </pc:picChg>
      </pc:sldChg>
      <pc:sldChg chg="addSp delSp modSp add replId">
        <pc:chgData name="Jayasekara J.M.P.N.K. it20623418" userId="S::it20623418@my.sliit.lk::d8e784cf-68e7-4c95-82fd-3cbdcff05966" providerId="AD" clId="Web-{245B2357-9E93-4842-9B02-B1B88D797670}" dt="2024-03-15T03:07:41.987" v="37" actId="20577"/>
        <pc:sldMkLst>
          <pc:docMk/>
          <pc:sldMk cId="1070020998" sldId="327"/>
        </pc:sldMkLst>
        <pc:spChg chg="add">
          <ac:chgData name="Jayasekara J.M.P.N.K. it20623418" userId="S::it20623418@my.sliit.lk::d8e784cf-68e7-4c95-82fd-3cbdcff05966" providerId="AD" clId="Web-{245B2357-9E93-4842-9B02-B1B88D797670}" dt="2024-03-15T03:06:47.204" v="25"/>
          <ac:spMkLst>
            <pc:docMk/>
            <pc:sldMk cId="1070020998" sldId="327"/>
            <ac:spMk id="5" creationId="{17CD5A09-AB58-DE38-FDD5-36838813787E}"/>
          </ac:spMkLst>
        </pc:spChg>
        <pc:spChg chg="mod">
          <ac:chgData name="Jayasekara J.M.P.N.K. it20623418" userId="S::it20623418@my.sliit.lk::d8e784cf-68e7-4c95-82fd-3cbdcff05966" providerId="AD" clId="Web-{245B2357-9E93-4842-9B02-B1B88D797670}" dt="2024-03-15T03:07:41.987" v="37" actId="20577"/>
          <ac:spMkLst>
            <pc:docMk/>
            <pc:sldMk cId="1070020998" sldId="327"/>
            <ac:spMk id="14" creationId="{5A335AD8-6AF7-BE81-770A-E653AA096BD7}"/>
          </ac:spMkLst>
        </pc:spChg>
        <pc:spChg chg="del">
          <ac:chgData name="Jayasekara J.M.P.N.K. it20623418" userId="S::it20623418@my.sliit.lk::d8e784cf-68e7-4c95-82fd-3cbdcff05966" providerId="AD" clId="Web-{245B2357-9E93-4842-9B02-B1B88D797670}" dt="2024-03-15T03:06:46.626" v="24"/>
          <ac:spMkLst>
            <pc:docMk/>
            <pc:sldMk cId="1070020998" sldId="327"/>
            <ac:spMk id="18" creationId="{2B02C344-6CC7-C408-A201-B1204D28FF9A}"/>
          </ac:spMkLst>
        </pc:spChg>
      </pc:sldChg>
      <pc:sldChg chg="addSp delSp modSp add replId">
        <pc:chgData name="Jayasekara J.M.P.N.K. it20623418" userId="S::it20623418@my.sliit.lk::d8e784cf-68e7-4c95-82fd-3cbdcff05966" providerId="AD" clId="Web-{245B2357-9E93-4842-9B02-B1B88D797670}" dt="2024-03-15T03:08:58.723" v="43" actId="20577"/>
        <pc:sldMkLst>
          <pc:docMk/>
          <pc:sldMk cId="3256111645" sldId="328"/>
        </pc:sldMkLst>
        <pc:spChg chg="add">
          <ac:chgData name="Jayasekara J.M.P.N.K. it20623418" userId="S::it20623418@my.sliit.lk::d8e784cf-68e7-4c95-82fd-3cbdcff05966" providerId="AD" clId="Web-{245B2357-9E93-4842-9B02-B1B88D797670}" dt="2024-03-15T03:06:41.672" v="23"/>
          <ac:spMkLst>
            <pc:docMk/>
            <pc:sldMk cId="3256111645" sldId="328"/>
            <ac:spMk id="4" creationId="{53ACC3B7-8129-F981-9974-02EE2B595368}"/>
          </ac:spMkLst>
        </pc:spChg>
        <pc:spChg chg="mod">
          <ac:chgData name="Jayasekara J.M.P.N.K. it20623418" userId="S::it20623418@my.sliit.lk::d8e784cf-68e7-4c95-82fd-3cbdcff05966" providerId="AD" clId="Web-{245B2357-9E93-4842-9B02-B1B88D797670}" dt="2024-03-15T03:08:58.723" v="43" actId="20577"/>
          <ac:spMkLst>
            <pc:docMk/>
            <pc:sldMk cId="3256111645" sldId="328"/>
            <ac:spMk id="16" creationId="{847B63A8-AB58-9331-60B7-993F280BB47B}"/>
          </ac:spMkLst>
        </pc:spChg>
        <pc:spChg chg="del mod">
          <ac:chgData name="Jayasekara J.M.P.N.K. it20623418" userId="S::it20623418@my.sliit.lk::d8e784cf-68e7-4c95-82fd-3cbdcff05966" providerId="AD" clId="Web-{245B2357-9E93-4842-9B02-B1B88D797670}" dt="2024-03-15T03:06:41.547" v="22"/>
          <ac:spMkLst>
            <pc:docMk/>
            <pc:sldMk cId="3256111645" sldId="328"/>
            <ac:spMk id="23" creationId="{136F4122-DE0A-6C22-06E9-78AD50B5020E}"/>
          </ac:spMkLst>
        </pc:spChg>
        <pc:spChg chg="del">
          <ac:chgData name="Jayasekara J.M.P.N.K. it20623418" userId="S::it20623418@my.sliit.lk::d8e784cf-68e7-4c95-82fd-3cbdcff05966" providerId="AD" clId="Web-{245B2357-9E93-4842-9B02-B1B88D797670}" dt="2024-03-15T03:08:46.145" v="38"/>
          <ac:spMkLst>
            <pc:docMk/>
            <pc:sldMk cId="3256111645" sldId="328"/>
            <ac:spMk id="1558" creationId="{00000000-0000-0000-0000-000000000000}"/>
          </ac:spMkLst>
        </pc:spChg>
      </pc:sldChg>
      <pc:sldChg chg="addSp delSp modSp add replId">
        <pc:chgData name="Jayasekara J.M.P.N.K. it20623418" userId="S::it20623418@my.sliit.lk::d8e784cf-68e7-4c95-82fd-3cbdcff05966" providerId="AD" clId="Web-{245B2357-9E93-4842-9B02-B1B88D797670}" dt="2024-03-15T03:09:09.989" v="44"/>
        <pc:sldMkLst>
          <pc:docMk/>
          <pc:sldMk cId="2254350806" sldId="329"/>
        </pc:sldMkLst>
        <pc:spChg chg="add">
          <ac:chgData name="Jayasekara J.M.P.N.K. it20623418" userId="S::it20623418@my.sliit.lk::d8e784cf-68e7-4c95-82fd-3cbdcff05966" providerId="AD" clId="Web-{245B2357-9E93-4842-9B02-B1B88D797670}" dt="2024-03-15T03:06:29.875" v="20"/>
          <ac:spMkLst>
            <pc:docMk/>
            <pc:sldMk cId="2254350806" sldId="329"/>
            <ac:spMk id="3" creationId="{3A045F81-66A7-DD62-A1D4-94FC3D500113}"/>
          </ac:spMkLst>
        </pc:spChg>
        <pc:spChg chg="add mod">
          <ac:chgData name="Jayasekara J.M.P.N.K. it20623418" userId="S::it20623418@my.sliit.lk::d8e784cf-68e7-4c95-82fd-3cbdcff05966" providerId="AD" clId="Web-{245B2357-9E93-4842-9B02-B1B88D797670}" dt="2024-03-15T03:09:09.989" v="44"/>
          <ac:spMkLst>
            <pc:docMk/>
            <pc:sldMk cId="2254350806" sldId="329"/>
            <ac:spMk id="5" creationId="{231E8C45-6C1B-D610-B662-C2F8D1647C03}"/>
          </ac:spMkLst>
        </pc:spChg>
        <pc:spChg chg="del">
          <ac:chgData name="Jayasekara J.M.P.N.K. it20623418" userId="S::it20623418@my.sliit.lk::d8e784cf-68e7-4c95-82fd-3cbdcff05966" providerId="AD" clId="Web-{245B2357-9E93-4842-9B02-B1B88D797670}" dt="2024-03-15T03:06:28.953" v="19"/>
          <ac:spMkLst>
            <pc:docMk/>
            <pc:sldMk cId="2254350806" sldId="329"/>
            <ac:spMk id="12" creationId="{14F36BE7-2EBB-C55B-D2C1-FBA508864479}"/>
          </ac:spMkLst>
        </pc:spChg>
        <pc:spChg chg="del">
          <ac:chgData name="Jayasekara J.M.P.N.K. it20623418" userId="S::it20623418@my.sliit.lk::d8e784cf-68e7-4c95-82fd-3cbdcff05966" providerId="AD" clId="Web-{245B2357-9E93-4842-9B02-B1B88D797670}" dt="2024-03-15T03:09:09.989" v="44"/>
          <ac:spMkLst>
            <pc:docMk/>
            <pc:sldMk cId="2254350806" sldId="329"/>
            <ac:spMk id="1212" creationId="{00000000-0000-0000-0000-000000000000}"/>
          </ac:spMkLst>
        </pc:spChg>
      </pc:sldChg>
      <pc:sldChg chg="addSp delSp add replId">
        <pc:chgData name="Jayasekara J.M.P.N.K. it20623418" userId="S::it20623418@my.sliit.lk::d8e784cf-68e7-4c95-82fd-3cbdcff05966" providerId="AD" clId="Web-{245B2357-9E93-4842-9B02-B1B88D797670}" dt="2024-03-15T03:06:21.750" v="18"/>
        <pc:sldMkLst>
          <pc:docMk/>
          <pc:sldMk cId="2525097668" sldId="330"/>
        </pc:sldMkLst>
        <pc:spChg chg="add">
          <ac:chgData name="Jayasekara J.M.P.N.K. it20623418" userId="S::it20623418@my.sliit.lk::d8e784cf-68e7-4c95-82fd-3cbdcff05966" providerId="AD" clId="Web-{245B2357-9E93-4842-9B02-B1B88D797670}" dt="2024-03-15T03:06:21.750" v="18"/>
          <ac:spMkLst>
            <pc:docMk/>
            <pc:sldMk cId="2525097668" sldId="330"/>
            <ac:spMk id="3" creationId="{57B0737A-9617-B3D4-6349-03DC5F7FA759}"/>
          </ac:spMkLst>
        </pc:spChg>
        <pc:spChg chg="del">
          <ac:chgData name="Jayasekara J.M.P.N.K. it20623418" userId="S::it20623418@my.sliit.lk::d8e784cf-68e7-4c95-82fd-3cbdcff05966" providerId="AD" clId="Web-{245B2357-9E93-4842-9B02-B1B88D797670}" dt="2024-03-15T03:06:20.844" v="17"/>
          <ac:spMkLst>
            <pc:docMk/>
            <pc:sldMk cId="2525097668" sldId="330"/>
            <ac:spMk id="4" creationId="{E21DF0F6-5E42-2A3D-9783-7E6CCFFF9794}"/>
          </ac:spMkLst>
        </pc:spChg>
      </pc:sldChg>
      <pc:sldChg chg="addSp delSp modSp add replId">
        <pc:chgData name="Jayasekara J.M.P.N.K. it20623418" userId="S::it20623418@my.sliit.lk::d8e784cf-68e7-4c95-82fd-3cbdcff05966" providerId="AD" clId="Web-{245B2357-9E93-4842-9B02-B1B88D797670}" dt="2024-03-15T03:09:53.943" v="48"/>
        <pc:sldMkLst>
          <pc:docMk/>
          <pc:sldMk cId="2542012367" sldId="331"/>
        </pc:sldMkLst>
        <pc:spChg chg="del">
          <ac:chgData name="Jayasekara J.M.P.N.K. it20623418" userId="S::it20623418@my.sliit.lk::d8e784cf-68e7-4c95-82fd-3cbdcff05966" providerId="AD" clId="Web-{245B2357-9E93-4842-9B02-B1B88D797670}" dt="2024-03-15T03:06:11.406" v="15"/>
          <ac:spMkLst>
            <pc:docMk/>
            <pc:sldMk cId="2542012367" sldId="331"/>
            <ac:spMk id="2" creationId="{05F703E9-D56C-3288-BDC3-7FAC39983203}"/>
          </ac:spMkLst>
        </pc:spChg>
        <pc:spChg chg="add">
          <ac:chgData name="Jayasekara J.M.P.N.K. it20623418" userId="S::it20623418@my.sliit.lk::d8e784cf-68e7-4c95-82fd-3cbdcff05966" providerId="AD" clId="Web-{245B2357-9E93-4842-9B02-B1B88D797670}" dt="2024-03-15T03:06:12" v="16"/>
          <ac:spMkLst>
            <pc:docMk/>
            <pc:sldMk cId="2542012367" sldId="331"/>
            <ac:spMk id="4" creationId="{DC6506DE-BC3C-A9BF-2192-2A35C2A83986}"/>
          </ac:spMkLst>
        </pc:spChg>
        <pc:spChg chg="add mod">
          <ac:chgData name="Jayasekara J.M.P.N.K. it20623418" userId="S::it20623418@my.sliit.lk::d8e784cf-68e7-4c95-82fd-3cbdcff05966" providerId="AD" clId="Web-{245B2357-9E93-4842-9B02-B1B88D797670}" dt="2024-03-15T03:09:44.865" v="45"/>
          <ac:spMkLst>
            <pc:docMk/>
            <pc:sldMk cId="2542012367" sldId="331"/>
            <ac:spMk id="6" creationId="{8BE9EF0E-1584-8E91-521E-C9A8018D96EE}"/>
          </ac:spMkLst>
        </pc:spChg>
        <pc:spChg chg="add mod">
          <ac:chgData name="Jayasekara J.M.P.N.K. it20623418" userId="S::it20623418@my.sliit.lk::d8e784cf-68e7-4c95-82fd-3cbdcff05966" providerId="AD" clId="Web-{245B2357-9E93-4842-9B02-B1B88D797670}" dt="2024-03-15T03:09:53.943" v="48"/>
          <ac:spMkLst>
            <pc:docMk/>
            <pc:sldMk cId="2542012367" sldId="331"/>
            <ac:spMk id="8" creationId="{FF833BE4-0CA8-0304-321E-A7B2EA8E3F0E}"/>
          </ac:spMkLst>
        </pc:spChg>
        <pc:spChg chg="del mod">
          <ac:chgData name="Jayasekara J.M.P.N.K. it20623418" userId="S::it20623418@my.sliit.lk::d8e784cf-68e7-4c95-82fd-3cbdcff05966" providerId="AD" clId="Web-{245B2357-9E93-4842-9B02-B1B88D797670}" dt="2024-03-15T03:09:53.943" v="48"/>
          <ac:spMkLst>
            <pc:docMk/>
            <pc:sldMk cId="2542012367" sldId="331"/>
            <ac:spMk id="1276" creationId="{00000000-0000-0000-0000-000000000000}"/>
          </ac:spMkLst>
        </pc:spChg>
        <pc:spChg chg="del">
          <ac:chgData name="Jayasekara J.M.P.N.K. it20623418" userId="S::it20623418@my.sliit.lk::d8e784cf-68e7-4c95-82fd-3cbdcff05966" providerId="AD" clId="Web-{245B2357-9E93-4842-9B02-B1B88D797670}" dt="2024-03-15T03:09:44.865" v="45"/>
          <ac:spMkLst>
            <pc:docMk/>
            <pc:sldMk cId="2542012367" sldId="331"/>
            <ac:spMk id="1277" creationId="{00000000-0000-0000-0000-000000000000}"/>
          </ac:spMkLst>
        </pc:spChg>
      </pc:sldChg>
      <pc:sldChg chg="addSp delSp modSp add replId">
        <pc:chgData name="Jayasekara J.M.P.N.K. it20623418" userId="S::it20623418@my.sliit.lk::d8e784cf-68e7-4c95-82fd-3cbdcff05966" providerId="AD" clId="Web-{245B2357-9E93-4842-9B02-B1B88D797670}" dt="2024-03-15T03:10:07.944" v="50"/>
        <pc:sldMkLst>
          <pc:docMk/>
          <pc:sldMk cId="1371230813" sldId="332"/>
        </pc:sldMkLst>
        <pc:spChg chg="del">
          <ac:chgData name="Jayasekara J.M.P.N.K. it20623418" userId="S::it20623418@my.sliit.lk::d8e784cf-68e7-4c95-82fd-3cbdcff05966" providerId="AD" clId="Web-{245B2357-9E93-4842-9B02-B1B88D797670}" dt="2024-03-15T03:06:03.827" v="13"/>
          <ac:spMkLst>
            <pc:docMk/>
            <pc:sldMk cId="1371230813" sldId="332"/>
            <ac:spMk id="6" creationId="{DC732AE4-7048-5505-0B49-46984C829B96}"/>
          </ac:spMkLst>
        </pc:spChg>
        <pc:spChg chg="add">
          <ac:chgData name="Jayasekara J.M.P.N.K. it20623418" userId="S::it20623418@my.sliit.lk::d8e784cf-68e7-4c95-82fd-3cbdcff05966" providerId="AD" clId="Web-{245B2357-9E93-4842-9B02-B1B88D797670}" dt="2024-03-15T03:06:06.312" v="14"/>
          <ac:spMkLst>
            <pc:docMk/>
            <pc:sldMk cId="1371230813" sldId="332"/>
            <ac:spMk id="7" creationId="{277105DD-E6F6-1557-9BA2-2FFE90D90578}"/>
          </ac:spMkLst>
        </pc:spChg>
        <pc:spChg chg="del mod">
          <ac:chgData name="Jayasekara J.M.P.N.K. it20623418" userId="S::it20623418@my.sliit.lk::d8e784cf-68e7-4c95-82fd-3cbdcff05966" providerId="AD" clId="Web-{245B2357-9E93-4842-9B02-B1B88D797670}" dt="2024-03-15T03:10:07.944" v="50"/>
          <ac:spMkLst>
            <pc:docMk/>
            <pc:sldMk cId="1371230813" sldId="332"/>
            <ac:spMk id="10" creationId="{601A9BE0-ECCB-24ED-F0C9-48F2ECCE4F53}"/>
          </ac:spMkLst>
        </pc:spChg>
      </pc:sldChg>
      <pc:sldChg chg="addSp delSp modSp add replId">
        <pc:chgData name="Jayasekara J.M.P.N.K. it20623418" userId="S::it20623418@my.sliit.lk::d8e784cf-68e7-4c95-82fd-3cbdcff05966" providerId="AD" clId="Web-{245B2357-9E93-4842-9B02-B1B88D797670}" dt="2024-03-15T03:17:10.940" v="153"/>
        <pc:sldMkLst>
          <pc:docMk/>
          <pc:sldMk cId="1121556558" sldId="333"/>
        </pc:sldMkLst>
        <pc:spChg chg="del">
          <ac:chgData name="Jayasekara J.M.P.N.K. it20623418" userId="S::it20623418@my.sliit.lk::d8e784cf-68e7-4c95-82fd-3cbdcff05966" providerId="AD" clId="Web-{245B2357-9E93-4842-9B02-B1B88D797670}" dt="2024-03-15T03:05:52.140" v="11"/>
          <ac:spMkLst>
            <pc:docMk/>
            <pc:sldMk cId="1121556558" sldId="333"/>
            <ac:spMk id="4" creationId="{ADADA24E-AB52-B433-33BD-0E37E1159672}"/>
          </ac:spMkLst>
        </pc:spChg>
        <pc:spChg chg="add">
          <ac:chgData name="Jayasekara J.M.P.N.K. it20623418" userId="S::it20623418@my.sliit.lk::d8e784cf-68e7-4c95-82fd-3cbdcff05966" providerId="AD" clId="Web-{245B2357-9E93-4842-9B02-B1B88D797670}" dt="2024-03-15T03:05:53.140" v="12"/>
          <ac:spMkLst>
            <pc:docMk/>
            <pc:sldMk cId="1121556558" sldId="333"/>
            <ac:spMk id="8" creationId="{3BBD45BE-5057-7A72-065B-1B4D1692683E}"/>
          </ac:spMkLst>
        </pc:spChg>
        <pc:spChg chg="add del mod">
          <ac:chgData name="Jayasekara J.M.P.N.K. it20623418" userId="S::it20623418@my.sliit.lk::d8e784cf-68e7-4c95-82fd-3cbdcff05966" providerId="AD" clId="Web-{245B2357-9E93-4842-9B02-B1B88D797670}" dt="2024-03-15T03:17:10.940" v="153"/>
          <ac:spMkLst>
            <pc:docMk/>
            <pc:sldMk cId="1121556558" sldId="333"/>
            <ac:spMk id="10" creationId="{601A9BE0-ECCB-24ED-F0C9-48F2ECCE4F53}"/>
          </ac:spMkLst>
        </pc:spChg>
      </pc:sldChg>
      <pc:sldChg chg="addSp delSp add replId">
        <pc:chgData name="Jayasekara J.M.P.N.K. it20623418" userId="S::it20623418@my.sliit.lk::d8e784cf-68e7-4c95-82fd-3cbdcff05966" providerId="AD" clId="Web-{245B2357-9E93-4842-9B02-B1B88D797670}" dt="2024-03-15T03:47:53.759" v="729"/>
        <pc:sldMkLst>
          <pc:docMk/>
          <pc:sldMk cId="3768546930" sldId="334"/>
        </pc:sldMkLst>
        <pc:spChg chg="add del">
          <ac:chgData name="Jayasekara J.M.P.N.K. it20623418" userId="S::it20623418@my.sliit.lk::d8e784cf-68e7-4c95-82fd-3cbdcff05966" providerId="AD" clId="Web-{245B2357-9E93-4842-9B02-B1B88D797670}" dt="2024-03-15T03:47:53.759" v="729"/>
          <ac:spMkLst>
            <pc:docMk/>
            <pc:sldMk cId="3768546930" sldId="334"/>
            <ac:spMk id="3" creationId="{33CF0A30-3EF3-D83C-D383-12E4AC99BC23}"/>
          </ac:spMkLst>
        </pc:spChg>
      </pc:sldChg>
      <pc:sldChg chg="add replId">
        <pc:chgData name="Jayasekara J.M.P.N.K. it20623418" userId="S::it20623418@my.sliit.lk::d8e784cf-68e7-4c95-82fd-3cbdcff05966" providerId="AD" clId="Web-{245B2357-9E93-4842-9B02-B1B88D797670}" dt="2024-03-15T03:11:21.899" v="53"/>
        <pc:sldMkLst>
          <pc:docMk/>
          <pc:sldMk cId="4079462473" sldId="335"/>
        </pc:sldMkLst>
      </pc:sldChg>
      <pc:sldChg chg="add replId">
        <pc:chgData name="Jayasekara J.M.P.N.K. it20623418" userId="S::it20623418@my.sliit.lk::d8e784cf-68e7-4c95-82fd-3cbdcff05966" providerId="AD" clId="Web-{245B2357-9E93-4842-9B02-B1B88D797670}" dt="2024-03-15T03:11:21.962" v="54"/>
        <pc:sldMkLst>
          <pc:docMk/>
          <pc:sldMk cId="2576707144" sldId="336"/>
        </pc:sldMkLst>
      </pc:sldChg>
      <pc:sldChg chg="add replId">
        <pc:chgData name="Jayasekara J.M.P.N.K. it20623418" userId="S::it20623418@my.sliit.lk::d8e784cf-68e7-4c95-82fd-3cbdcff05966" providerId="AD" clId="Web-{245B2357-9E93-4842-9B02-B1B88D797670}" dt="2024-03-15T03:11:22.493" v="55"/>
        <pc:sldMkLst>
          <pc:docMk/>
          <pc:sldMk cId="2288697853" sldId="337"/>
        </pc:sldMkLst>
      </pc:sldChg>
      <pc:sldChg chg="add replId">
        <pc:chgData name="Jayasekara J.M.P.N.K. it20623418" userId="S::it20623418@my.sliit.lk::d8e784cf-68e7-4c95-82fd-3cbdcff05966" providerId="AD" clId="Web-{245B2357-9E93-4842-9B02-B1B88D797670}" dt="2024-03-15T03:11:22.743" v="56"/>
        <pc:sldMkLst>
          <pc:docMk/>
          <pc:sldMk cId="3432804084" sldId="338"/>
        </pc:sldMkLst>
      </pc:sldChg>
      <pc:sldChg chg="add replId">
        <pc:chgData name="Jayasekara J.M.P.N.K. it20623418" userId="S::it20623418@my.sliit.lk::d8e784cf-68e7-4c95-82fd-3cbdcff05966" providerId="AD" clId="Web-{245B2357-9E93-4842-9B02-B1B88D797670}" dt="2024-03-15T03:11:22.899" v="57"/>
        <pc:sldMkLst>
          <pc:docMk/>
          <pc:sldMk cId="550523126" sldId="339"/>
        </pc:sldMkLst>
      </pc:sldChg>
      <pc:sldChg chg="add replId">
        <pc:chgData name="Jayasekara J.M.P.N.K. it20623418" userId="S::it20623418@my.sliit.lk::d8e784cf-68e7-4c95-82fd-3cbdcff05966" providerId="AD" clId="Web-{245B2357-9E93-4842-9B02-B1B88D797670}" dt="2024-03-15T03:11:23.087" v="58"/>
        <pc:sldMkLst>
          <pc:docMk/>
          <pc:sldMk cId="3767284959" sldId="340"/>
        </pc:sldMkLst>
      </pc:sldChg>
      <pc:sldChg chg="add replId">
        <pc:chgData name="Jayasekara J.M.P.N.K. it20623418" userId="S::it20623418@my.sliit.lk::d8e784cf-68e7-4c95-82fd-3cbdcff05966" providerId="AD" clId="Web-{245B2357-9E93-4842-9B02-B1B88D797670}" dt="2024-03-15T03:11:23.258" v="59"/>
        <pc:sldMkLst>
          <pc:docMk/>
          <pc:sldMk cId="1883477682" sldId="341"/>
        </pc:sldMkLst>
      </pc:sldChg>
      <pc:sldChg chg="add replId">
        <pc:chgData name="Jayasekara J.M.P.N.K. it20623418" userId="S::it20623418@my.sliit.lk::d8e784cf-68e7-4c95-82fd-3cbdcff05966" providerId="AD" clId="Web-{245B2357-9E93-4842-9B02-B1B88D797670}" dt="2024-03-15T03:11:23.352" v="60"/>
        <pc:sldMkLst>
          <pc:docMk/>
          <pc:sldMk cId="3349677130" sldId="342"/>
        </pc:sldMkLst>
      </pc:sldChg>
      <pc:sldChg chg="add replId">
        <pc:chgData name="Jayasekara J.M.P.N.K. it20623418" userId="S::it20623418@my.sliit.lk::d8e784cf-68e7-4c95-82fd-3cbdcff05966" providerId="AD" clId="Web-{245B2357-9E93-4842-9B02-B1B88D797670}" dt="2024-03-15T03:11:23.477" v="61"/>
        <pc:sldMkLst>
          <pc:docMk/>
          <pc:sldMk cId="907289789" sldId="343"/>
        </pc:sldMkLst>
      </pc:sldChg>
      <pc:sldChg chg="add replId">
        <pc:chgData name="Jayasekara J.M.P.N.K. it20623418" userId="S::it20623418@my.sliit.lk::d8e784cf-68e7-4c95-82fd-3cbdcff05966" providerId="AD" clId="Web-{245B2357-9E93-4842-9B02-B1B88D797670}" dt="2024-03-15T03:11:40.446" v="62"/>
        <pc:sldMkLst>
          <pc:docMk/>
          <pc:sldMk cId="2829672041" sldId="344"/>
        </pc:sldMkLst>
      </pc:sldChg>
      <pc:sldChg chg="add replId">
        <pc:chgData name="Jayasekara J.M.P.N.K. it20623418" userId="S::it20623418@my.sliit.lk::d8e784cf-68e7-4c95-82fd-3cbdcff05966" providerId="AD" clId="Web-{245B2357-9E93-4842-9B02-B1B88D797670}" dt="2024-03-15T03:11:40.587" v="63"/>
        <pc:sldMkLst>
          <pc:docMk/>
          <pc:sldMk cId="3312375733" sldId="345"/>
        </pc:sldMkLst>
      </pc:sldChg>
      <pc:sldChg chg="add replId">
        <pc:chgData name="Jayasekara J.M.P.N.K. it20623418" userId="S::it20623418@my.sliit.lk::d8e784cf-68e7-4c95-82fd-3cbdcff05966" providerId="AD" clId="Web-{245B2357-9E93-4842-9B02-B1B88D797670}" dt="2024-03-15T03:11:40.665" v="64"/>
        <pc:sldMkLst>
          <pc:docMk/>
          <pc:sldMk cId="1881403769" sldId="346"/>
        </pc:sldMkLst>
      </pc:sldChg>
      <pc:sldChg chg="add replId">
        <pc:chgData name="Jayasekara J.M.P.N.K. it20623418" userId="S::it20623418@my.sliit.lk::d8e784cf-68e7-4c95-82fd-3cbdcff05966" providerId="AD" clId="Web-{245B2357-9E93-4842-9B02-B1B88D797670}" dt="2024-03-15T03:11:41.181" v="65"/>
        <pc:sldMkLst>
          <pc:docMk/>
          <pc:sldMk cId="2148728427" sldId="347"/>
        </pc:sldMkLst>
      </pc:sldChg>
      <pc:sldChg chg="add replId">
        <pc:chgData name="Jayasekara J.M.P.N.K. it20623418" userId="S::it20623418@my.sliit.lk::d8e784cf-68e7-4c95-82fd-3cbdcff05966" providerId="AD" clId="Web-{245B2357-9E93-4842-9B02-B1B88D797670}" dt="2024-03-15T03:11:41.384" v="66"/>
        <pc:sldMkLst>
          <pc:docMk/>
          <pc:sldMk cId="2290265321" sldId="348"/>
        </pc:sldMkLst>
      </pc:sldChg>
      <pc:sldChg chg="add replId">
        <pc:chgData name="Jayasekara J.M.P.N.K. it20623418" userId="S::it20623418@my.sliit.lk::d8e784cf-68e7-4c95-82fd-3cbdcff05966" providerId="AD" clId="Web-{245B2357-9E93-4842-9B02-B1B88D797670}" dt="2024-03-15T03:11:41.525" v="67"/>
        <pc:sldMkLst>
          <pc:docMk/>
          <pc:sldMk cId="2270172439" sldId="349"/>
        </pc:sldMkLst>
      </pc:sldChg>
      <pc:sldChg chg="add replId">
        <pc:chgData name="Jayasekara J.M.P.N.K. it20623418" userId="S::it20623418@my.sliit.lk::d8e784cf-68e7-4c95-82fd-3cbdcff05966" providerId="AD" clId="Web-{245B2357-9E93-4842-9B02-B1B88D797670}" dt="2024-03-15T03:11:41.665" v="68"/>
        <pc:sldMkLst>
          <pc:docMk/>
          <pc:sldMk cId="3266412950" sldId="350"/>
        </pc:sldMkLst>
      </pc:sldChg>
      <pc:sldChg chg="add replId">
        <pc:chgData name="Jayasekara J.M.P.N.K. it20623418" userId="S::it20623418@my.sliit.lk::d8e784cf-68e7-4c95-82fd-3cbdcff05966" providerId="AD" clId="Web-{245B2357-9E93-4842-9B02-B1B88D797670}" dt="2024-03-15T03:11:41.775" v="69"/>
        <pc:sldMkLst>
          <pc:docMk/>
          <pc:sldMk cId="4224702038" sldId="351"/>
        </pc:sldMkLst>
      </pc:sldChg>
      <pc:sldChg chg="add replId">
        <pc:chgData name="Jayasekara J.M.P.N.K. it20623418" userId="S::it20623418@my.sliit.lk::d8e784cf-68e7-4c95-82fd-3cbdcff05966" providerId="AD" clId="Web-{245B2357-9E93-4842-9B02-B1B88D797670}" dt="2024-03-15T03:11:41.853" v="70"/>
        <pc:sldMkLst>
          <pc:docMk/>
          <pc:sldMk cId="2048594655" sldId="352"/>
        </pc:sldMkLst>
      </pc:sldChg>
      <pc:sldChg chg="add replId">
        <pc:chgData name="Jayasekara J.M.P.N.K. it20623418" userId="S::it20623418@my.sliit.lk::d8e784cf-68e7-4c95-82fd-3cbdcff05966" providerId="AD" clId="Web-{245B2357-9E93-4842-9B02-B1B88D797670}" dt="2024-03-15T03:11:41.931" v="71"/>
        <pc:sldMkLst>
          <pc:docMk/>
          <pc:sldMk cId="3041089853" sldId="353"/>
        </pc:sldMkLst>
      </pc:sldChg>
      <pc:sldChg chg="add">
        <pc:chgData name="Jayasekara J.M.P.N.K. it20623418" userId="S::it20623418@my.sliit.lk::d8e784cf-68e7-4c95-82fd-3cbdcff05966" providerId="AD" clId="Web-{245B2357-9E93-4842-9B02-B1B88D797670}" dt="2024-03-15T03:30:58.464" v="604"/>
        <pc:sldMkLst>
          <pc:docMk/>
          <pc:sldMk cId="3300643673" sldId="354"/>
        </pc:sldMkLst>
      </pc:sldChg>
      <pc:sldChg chg="add">
        <pc:chgData name="Jayasekara J.M.P.N.K. it20623418" userId="S::it20623418@my.sliit.lk::d8e784cf-68e7-4c95-82fd-3cbdcff05966" providerId="AD" clId="Web-{245B2357-9E93-4842-9B02-B1B88D797670}" dt="2024-03-15T03:31:03.886" v="605"/>
        <pc:sldMkLst>
          <pc:docMk/>
          <pc:sldMk cId="825978764" sldId="355"/>
        </pc:sldMkLst>
      </pc:sldChg>
      <pc:sldChg chg="add">
        <pc:chgData name="Jayasekara J.M.P.N.K. it20623418" userId="S::it20623418@my.sliit.lk::d8e784cf-68e7-4c95-82fd-3cbdcff05966" providerId="AD" clId="Web-{245B2357-9E93-4842-9B02-B1B88D797670}" dt="2024-03-15T03:31:09.792" v="606"/>
        <pc:sldMkLst>
          <pc:docMk/>
          <pc:sldMk cId="375217718" sldId="356"/>
        </pc:sldMkLst>
      </pc:sldChg>
    </pc:docChg>
  </pc:docChgLst>
  <pc:docChgLst>
    <pc:chgData name="Lakshan J.A.T it20642150" userId="89e2160c-7602-4b7e-8031-5cf564499c87" providerId="ADAL" clId="{66E25973-EEE0-4FF3-AC49-45DA11C3BAB4}"/>
    <pc:docChg chg="undo redo custSel delSld modSld sldOrd">
      <pc:chgData name="Lakshan J.A.T it20642150" userId="89e2160c-7602-4b7e-8031-5cf564499c87" providerId="ADAL" clId="{66E25973-EEE0-4FF3-AC49-45DA11C3BAB4}" dt="2024-05-19T18:06:14.518" v="143" actId="5793"/>
      <pc:docMkLst>
        <pc:docMk/>
      </pc:docMkLst>
      <pc:sldChg chg="ord">
        <pc:chgData name="Lakshan J.A.T it20642150" userId="89e2160c-7602-4b7e-8031-5cf564499c87" providerId="ADAL" clId="{66E25973-EEE0-4FF3-AC49-45DA11C3BAB4}" dt="2024-05-18T17:58:12.775" v="0" actId="20578"/>
        <pc:sldMkLst>
          <pc:docMk/>
          <pc:sldMk cId="0" sldId="259"/>
        </pc:sldMkLst>
      </pc:sldChg>
      <pc:sldChg chg="del">
        <pc:chgData name="Lakshan J.A.T it20642150" userId="89e2160c-7602-4b7e-8031-5cf564499c87" providerId="ADAL" clId="{66E25973-EEE0-4FF3-AC49-45DA11C3BAB4}" dt="2024-05-18T17:59:28.632" v="1" actId="47"/>
        <pc:sldMkLst>
          <pc:docMk/>
          <pc:sldMk cId="0" sldId="287"/>
        </pc:sldMkLst>
      </pc:sldChg>
      <pc:sldChg chg="modSp mod">
        <pc:chgData name="Lakshan J.A.T it20642150" userId="89e2160c-7602-4b7e-8031-5cf564499c87" providerId="ADAL" clId="{66E25973-EEE0-4FF3-AC49-45DA11C3BAB4}" dt="2024-05-19T16:02:44.727" v="56"/>
        <pc:sldMkLst>
          <pc:docMk/>
          <pc:sldMk cId="3096705399" sldId="356"/>
        </pc:sldMkLst>
        <pc:spChg chg="mod">
          <ac:chgData name="Lakshan J.A.T it20642150" userId="89e2160c-7602-4b7e-8031-5cf564499c87" providerId="ADAL" clId="{66E25973-EEE0-4FF3-AC49-45DA11C3BAB4}" dt="2024-05-19T16:02:44.727" v="56"/>
          <ac:spMkLst>
            <pc:docMk/>
            <pc:sldMk cId="3096705399" sldId="356"/>
            <ac:spMk id="3" creationId="{11A3D6C0-6C8C-B850-D02D-9C80A2A5DAD4}"/>
          </ac:spMkLst>
        </pc:spChg>
      </pc:sldChg>
      <pc:sldChg chg="addSp delSp modSp mod">
        <pc:chgData name="Lakshan J.A.T it20642150" userId="89e2160c-7602-4b7e-8031-5cf564499c87" providerId="ADAL" clId="{66E25973-EEE0-4FF3-AC49-45DA11C3BAB4}" dt="2024-05-19T18:06:14.518" v="143" actId="5793"/>
        <pc:sldMkLst>
          <pc:docMk/>
          <pc:sldMk cId="3264652730" sldId="357"/>
        </pc:sldMkLst>
        <pc:spChg chg="mod">
          <ac:chgData name="Lakshan J.A.T it20642150" userId="89e2160c-7602-4b7e-8031-5cf564499c87" providerId="ADAL" clId="{66E25973-EEE0-4FF3-AC49-45DA11C3BAB4}" dt="2024-05-19T18:06:14.518" v="143" actId="5793"/>
          <ac:spMkLst>
            <pc:docMk/>
            <pc:sldMk cId="3264652730" sldId="357"/>
            <ac:spMk id="1443" creationId="{00000000-0000-0000-0000-000000000000}"/>
          </ac:spMkLst>
        </pc:spChg>
        <pc:picChg chg="add del mod">
          <ac:chgData name="Lakshan J.A.T it20642150" userId="89e2160c-7602-4b7e-8031-5cf564499c87" providerId="ADAL" clId="{66E25973-EEE0-4FF3-AC49-45DA11C3BAB4}" dt="2024-05-19T15:55:29.311" v="14" actId="478"/>
          <ac:picMkLst>
            <pc:docMk/>
            <pc:sldMk cId="3264652730" sldId="357"/>
            <ac:picMk id="2" creationId="{F2EB6BEC-F6EB-817C-371E-D65C4FA23AE2}"/>
          </ac:picMkLst>
        </pc:picChg>
      </pc:sldChg>
      <pc:sldChg chg="modSp mod">
        <pc:chgData name="Lakshan J.A.T it20642150" userId="89e2160c-7602-4b7e-8031-5cf564499c87" providerId="ADAL" clId="{66E25973-EEE0-4FF3-AC49-45DA11C3BAB4}" dt="2024-05-19T16:02:07.659" v="51"/>
        <pc:sldMkLst>
          <pc:docMk/>
          <pc:sldMk cId="24012850" sldId="360"/>
        </pc:sldMkLst>
        <pc:spChg chg="mod">
          <ac:chgData name="Lakshan J.A.T it20642150" userId="89e2160c-7602-4b7e-8031-5cf564499c87" providerId="ADAL" clId="{66E25973-EEE0-4FF3-AC49-45DA11C3BAB4}" dt="2024-05-19T16:02:07.659" v="51"/>
          <ac:spMkLst>
            <pc:docMk/>
            <pc:sldMk cId="24012850" sldId="360"/>
            <ac:spMk id="1558" creationId="{00000000-0000-0000-0000-000000000000}"/>
          </ac:spMkLst>
        </pc:spChg>
      </pc:sldChg>
      <pc:sldChg chg="modSp mod">
        <pc:chgData name="Lakshan J.A.T it20642150" userId="89e2160c-7602-4b7e-8031-5cf564499c87" providerId="ADAL" clId="{66E25973-EEE0-4FF3-AC49-45DA11C3BAB4}" dt="2024-05-19T16:00:28.743" v="46" actId="20577"/>
        <pc:sldMkLst>
          <pc:docMk/>
          <pc:sldMk cId="1009649690" sldId="363"/>
        </pc:sldMkLst>
        <pc:spChg chg="mod">
          <ac:chgData name="Lakshan J.A.T it20642150" userId="89e2160c-7602-4b7e-8031-5cf564499c87" providerId="ADAL" clId="{66E25973-EEE0-4FF3-AC49-45DA11C3BAB4}" dt="2024-05-19T16:00:28.743" v="46" actId="20577"/>
          <ac:spMkLst>
            <pc:docMk/>
            <pc:sldMk cId="1009649690" sldId="363"/>
            <ac:spMk id="1277" creationId="{00000000-0000-0000-0000-000000000000}"/>
          </ac:spMkLst>
        </pc:spChg>
      </pc:sldChg>
      <pc:sldChg chg="del">
        <pc:chgData name="Lakshan J.A.T it20642150" userId="89e2160c-7602-4b7e-8031-5cf564499c87" providerId="ADAL" clId="{66E25973-EEE0-4FF3-AC49-45DA11C3BAB4}" dt="2024-05-19T16:25:08.500" v="58" actId="47"/>
        <pc:sldMkLst>
          <pc:docMk/>
          <pc:sldMk cId="3160001539" sldId="364"/>
        </pc:sldMkLst>
      </pc:sldChg>
      <pc:sldChg chg="del">
        <pc:chgData name="Lakshan J.A.T it20642150" userId="89e2160c-7602-4b7e-8031-5cf564499c87" providerId="ADAL" clId="{66E25973-EEE0-4FF3-AC49-45DA11C3BAB4}" dt="2024-05-19T16:25:05.976" v="57" actId="47"/>
        <pc:sldMkLst>
          <pc:docMk/>
          <pc:sldMk cId="310695365" sldId="365"/>
        </pc:sldMkLst>
      </pc:sldChg>
      <pc:sldChg chg="modSp mod">
        <pc:chgData name="Lakshan J.A.T it20642150" userId="89e2160c-7602-4b7e-8031-5cf564499c87" providerId="ADAL" clId="{66E25973-EEE0-4FF3-AC49-45DA11C3BAB4}" dt="2024-05-19T18:00:52.882" v="136" actId="20577"/>
        <pc:sldMkLst>
          <pc:docMk/>
          <pc:sldMk cId="1273396309" sldId="366"/>
        </pc:sldMkLst>
        <pc:spChg chg="mod">
          <ac:chgData name="Lakshan J.A.T it20642150" userId="89e2160c-7602-4b7e-8031-5cf564499c87" providerId="ADAL" clId="{66E25973-EEE0-4FF3-AC49-45DA11C3BAB4}" dt="2024-05-19T18:00:52.882" v="136" actId="20577"/>
          <ac:spMkLst>
            <pc:docMk/>
            <pc:sldMk cId="1273396309" sldId="366"/>
            <ac:spMk id="10" creationId="{601A9BE0-ECCB-24ED-F0C9-48F2ECCE4F53}"/>
          </ac:spMkLst>
        </pc:spChg>
      </pc:sldChg>
      <pc:sldChg chg="addSp delSp modSp mod">
        <pc:chgData name="Lakshan J.A.T it20642150" userId="89e2160c-7602-4b7e-8031-5cf564499c87" providerId="ADAL" clId="{66E25973-EEE0-4FF3-AC49-45DA11C3BAB4}" dt="2024-05-19T15:50:41.325" v="9" actId="14100"/>
        <pc:sldMkLst>
          <pc:docMk/>
          <pc:sldMk cId="2542950892" sldId="367"/>
        </pc:sldMkLst>
        <pc:picChg chg="del mod">
          <ac:chgData name="Lakshan J.A.T it20642150" userId="89e2160c-7602-4b7e-8031-5cf564499c87" providerId="ADAL" clId="{66E25973-EEE0-4FF3-AC49-45DA11C3BAB4}" dt="2024-05-19T15:50:34.394" v="6" actId="478"/>
          <ac:picMkLst>
            <pc:docMk/>
            <pc:sldMk cId="2542950892" sldId="367"/>
            <ac:picMk id="3" creationId="{BD7F9AB2-9559-EEA2-F8E2-6650BC28A534}"/>
          </ac:picMkLst>
        </pc:picChg>
        <pc:picChg chg="add mod">
          <ac:chgData name="Lakshan J.A.T it20642150" userId="89e2160c-7602-4b7e-8031-5cf564499c87" providerId="ADAL" clId="{66E25973-EEE0-4FF3-AC49-45DA11C3BAB4}" dt="2024-05-19T15:50:41.325" v="9" actId="14100"/>
          <ac:picMkLst>
            <pc:docMk/>
            <pc:sldMk cId="2542950892" sldId="367"/>
            <ac:picMk id="1026" creationId="{2A851D64-0E5A-CF97-DA4F-B4D8671B94D4}"/>
          </ac:picMkLst>
        </pc:picChg>
      </pc:sldChg>
      <pc:sldMasterChg chg="delSldLayout">
        <pc:chgData name="Lakshan J.A.T it20642150" userId="89e2160c-7602-4b7e-8031-5cf564499c87" providerId="ADAL" clId="{66E25973-EEE0-4FF3-AC49-45DA11C3BAB4}" dt="2024-05-18T17:59:28.632" v="1" actId="47"/>
        <pc:sldMasterMkLst>
          <pc:docMk/>
          <pc:sldMasterMk cId="0" sldId="2147483679"/>
        </pc:sldMasterMkLst>
        <pc:sldLayoutChg chg="del">
          <pc:chgData name="Lakshan J.A.T it20642150" userId="89e2160c-7602-4b7e-8031-5cf564499c87" providerId="ADAL" clId="{66E25973-EEE0-4FF3-AC49-45DA11C3BAB4}" dt="2024-05-18T17:59:28.632" v="1" actId="47"/>
          <pc:sldLayoutMkLst>
            <pc:docMk/>
            <pc:sldMasterMk cId="0" sldId="2147483679"/>
            <pc:sldLayoutMk cId="0" sldId="2147483672"/>
          </pc:sldLayoutMkLst>
        </pc:sldLayoutChg>
      </pc:sldMasterChg>
    </pc:docChg>
  </pc:docChgLst>
  <pc:docChgLst>
    <pc:chgData name="Lakshan J.A.T it20642150" userId="S::it20642150@my.sliit.lk::89e2160c-7602-4b7e-8031-5cf564499c87" providerId="AD" clId="Web-{C2E20105-5FE3-0A38-915A-0B1E52E67063}"/>
    <pc:docChg chg="modSld">
      <pc:chgData name="Lakshan J.A.T it20642150" userId="S::it20642150@my.sliit.lk::89e2160c-7602-4b7e-8031-5cf564499c87" providerId="AD" clId="Web-{C2E20105-5FE3-0A38-915A-0B1E52E67063}" dt="2024-03-16T08:16:27.111" v="6" actId="20577"/>
      <pc:docMkLst>
        <pc:docMk/>
      </pc:docMkLst>
      <pc:sldChg chg="modSp">
        <pc:chgData name="Lakshan J.A.T it20642150" userId="S::it20642150@my.sliit.lk::89e2160c-7602-4b7e-8031-5cf564499c87" providerId="AD" clId="Web-{C2E20105-5FE3-0A38-915A-0B1E52E67063}" dt="2024-03-16T08:16:27.111" v="6" actId="20577"/>
        <pc:sldMkLst>
          <pc:docMk/>
          <pc:sldMk cId="1273396309" sldId="366"/>
        </pc:sldMkLst>
        <pc:spChg chg="mod">
          <ac:chgData name="Lakshan J.A.T it20642150" userId="S::it20642150@my.sliit.lk::89e2160c-7602-4b7e-8031-5cf564499c87" providerId="AD" clId="Web-{C2E20105-5FE3-0A38-915A-0B1E52E67063}" dt="2024-03-16T08:16:27.111" v="6" actId="20577"/>
          <ac:spMkLst>
            <pc:docMk/>
            <pc:sldMk cId="1273396309" sldId="366"/>
            <ac:spMk id="10" creationId="{601A9BE0-ECCB-24ED-F0C9-48F2ECCE4F53}"/>
          </ac:spMkLst>
        </pc:spChg>
      </pc:sldChg>
    </pc:docChg>
  </pc:docChgLst>
  <pc:docChgLst>
    <pc:chgData name="Dewantha A.A.A.R.S it20618186" userId="S::it20618186@my.sliit.lk::7d1a8889-d4ab-4b69-a030-55e2a9ce00b5" providerId="AD" clId="Web-{BD4E0299-4F00-3C80-380C-DAC9E5AEB9E1}"/>
    <pc:docChg chg="modSld">
      <pc:chgData name="Dewantha A.A.A.R.S it20618186" userId="S::it20618186@my.sliit.lk::7d1a8889-d4ab-4b69-a030-55e2a9ce00b5" providerId="AD" clId="Web-{BD4E0299-4F00-3C80-380C-DAC9E5AEB9E1}" dt="2024-03-18T19:01:44.821" v="360" actId="1076"/>
      <pc:docMkLst>
        <pc:docMk/>
      </pc:docMkLst>
      <pc:sldChg chg="addSp modSp">
        <pc:chgData name="Dewantha A.A.A.R.S it20618186" userId="S::it20618186@my.sliit.lk::7d1a8889-d4ab-4b69-a030-55e2a9ce00b5" providerId="AD" clId="Web-{BD4E0299-4F00-3C80-380C-DAC9E5AEB9E1}" dt="2024-03-18T18:23:58.709" v="10" actId="14100"/>
        <pc:sldMkLst>
          <pc:docMk/>
          <pc:sldMk cId="902968612" sldId="324"/>
        </pc:sldMkLst>
        <pc:spChg chg="add mod">
          <ac:chgData name="Dewantha A.A.A.R.S it20618186" userId="S::it20618186@my.sliit.lk::7d1a8889-d4ab-4b69-a030-55e2a9ce00b5" providerId="AD" clId="Web-{BD4E0299-4F00-3C80-380C-DAC9E5AEB9E1}" dt="2024-03-18T18:23:58.709" v="10" actId="14100"/>
          <ac:spMkLst>
            <pc:docMk/>
            <pc:sldMk cId="902968612" sldId="324"/>
            <ac:spMk id="2" creationId="{3497A2A7-9487-9FA2-EEE2-8A2DFF6DD453}"/>
          </ac:spMkLst>
        </pc:spChg>
      </pc:sldChg>
      <pc:sldChg chg="modSp">
        <pc:chgData name="Dewantha A.A.A.R.S it20618186" userId="S::it20618186@my.sliit.lk::7d1a8889-d4ab-4b69-a030-55e2a9ce00b5" providerId="AD" clId="Web-{BD4E0299-4F00-3C80-380C-DAC9E5AEB9E1}" dt="2024-03-18T18:39:08.307" v="347" actId="20577"/>
        <pc:sldMkLst>
          <pc:docMk/>
          <pc:sldMk cId="2032524988" sldId="325"/>
        </pc:sldMkLst>
        <pc:spChg chg="mod">
          <ac:chgData name="Dewantha A.A.A.R.S it20618186" userId="S::it20618186@my.sliit.lk::7d1a8889-d4ab-4b69-a030-55e2a9ce00b5" providerId="AD" clId="Web-{BD4E0299-4F00-3C80-380C-DAC9E5AEB9E1}" dt="2024-03-18T18:39:08.307" v="347" actId="20577"/>
          <ac:spMkLst>
            <pc:docMk/>
            <pc:sldMk cId="2032524988" sldId="325"/>
            <ac:spMk id="6" creationId="{C6C55C9B-3144-644C-E364-4C94F827A658}"/>
          </ac:spMkLst>
        </pc:spChg>
        <pc:spChg chg="mod">
          <ac:chgData name="Dewantha A.A.A.R.S it20618186" userId="S::it20618186@my.sliit.lk::7d1a8889-d4ab-4b69-a030-55e2a9ce00b5" providerId="AD" clId="Web-{BD4E0299-4F00-3C80-380C-DAC9E5AEB9E1}" dt="2024-03-18T18:24:51.210" v="19" actId="1076"/>
          <ac:spMkLst>
            <pc:docMk/>
            <pc:sldMk cId="2032524988" sldId="325"/>
            <ac:spMk id="1444" creationId="{00000000-0000-0000-0000-000000000000}"/>
          </ac:spMkLst>
        </pc:spChg>
        <pc:picChg chg="mod">
          <ac:chgData name="Dewantha A.A.A.R.S it20618186" userId="S::it20618186@my.sliit.lk::7d1a8889-d4ab-4b69-a030-55e2a9ce00b5" providerId="AD" clId="Web-{BD4E0299-4F00-3C80-380C-DAC9E5AEB9E1}" dt="2024-03-18T18:24:44.382" v="17" actId="1076"/>
          <ac:picMkLst>
            <pc:docMk/>
            <pc:sldMk cId="2032524988" sldId="325"/>
            <ac:picMk id="1442" creationId="{00000000-0000-0000-0000-000000000000}"/>
          </ac:picMkLst>
        </pc:picChg>
        <pc:picChg chg="mod">
          <ac:chgData name="Dewantha A.A.A.R.S it20618186" userId="S::it20618186@my.sliit.lk::7d1a8889-d4ab-4b69-a030-55e2a9ce00b5" providerId="AD" clId="Web-{BD4E0299-4F00-3C80-380C-DAC9E5AEB9E1}" dt="2024-03-18T18:24:39.147" v="16" actId="14100"/>
          <ac:picMkLst>
            <pc:docMk/>
            <pc:sldMk cId="2032524988" sldId="325"/>
            <ac:picMk id="1445" creationId="{00000000-0000-0000-0000-000000000000}"/>
          </ac:picMkLst>
        </pc:picChg>
        <pc:picChg chg="mod">
          <ac:chgData name="Dewantha A.A.A.R.S it20618186" userId="S::it20618186@my.sliit.lk::7d1a8889-d4ab-4b69-a030-55e2a9ce00b5" providerId="AD" clId="Web-{BD4E0299-4F00-3C80-380C-DAC9E5AEB9E1}" dt="2024-03-18T18:24:55.429" v="20" actId="1076"/>
          <ac:picMkLst>
            <pc:docMk/>
            <pc:sldMk cId="2032524988" sldId="325"/>
            <ac:picMk id="1448" creationId="{00000000-0000-0000-0000-000000000000}"/>
          </ac:picMkLst>
        </pc:picChg>
      </pc:sldChg>
      <pc:sldChg chg="modSp">
        <pc:chgData name="Dewantha A.A.A.R.S it20618186" userId="S::it20618186@my.sliit.lk::7d1a8889-d4ab-4b69-a030-55e2a9ce00b5" providerId="AD" clId="Web-{BD4E0299-4F00-3C80-380C-DAC9E5AEB9E1}" dt="2024-03-18T19:01:44.821" v="360" actId="1076"/>
        <pc:sldMkLst>
          <pc:docMk/>
          <pc:sldMk cId="1121556558" sldId="333"/>
        </pc:sldMkLst>
        <pc:spChg chg="mod">
          <ac:chgData name="Dewantha A.A.A.R.S it20618186" userId="S::it20618186@my.sliit.lk::7d1a8889-d4ab-4b69-a030-55e2a9ce00b5" providerId="AD" clId="Web-{BD4E0299-4F00-3C80-380C-DAC9E5AEB9E1}" dt="2024-03-18T19:01:44.821" v="360" actId="1076"/>
          <ac:spMkLst>
            <pc:docMk/>
            <pc:sldMk cId="1121556558" sldId="333"/>
            <ac:spMk id="7" creationId="{DDC793D2-C305-E67E-261B-EEC74895447B}"/>
          </ac:spMkLst>
        </pc:spChg>
      </pc:sldChg>
    </pc:docChg>
  </pc:docChgLst>
  <pc:docChgLst>
    <pc:chgData name="Jayasekara J.M.P.N.K. it20623418" userId="S::it20623418@my.sliit.lk::d8e784cf-68e7-4c95-82fd-3cbdcff05966" providerId="AD" clId="Web-{E1DBB2C7-5B41-408D-8AA3-777BAB643FF3}"/>
    <pc:docChg chg="modSld">
      <pc:chgData name="Jayasekara J.M.P.N.K. it20623418" userId="S::it20623418@my.sliit.lk::d8e784cf-68e7-4c95-82fd-3cbdcff05966" providerId="AD" clId="Web-{E1DBB2C7-5B41-408D-8AA3-777BAB643FF3}" dt="2024-03-18T05:41:41.926" v="48" actId="1076"/>
      <pc:docMkLst>
        <pc:docMk/>
      </pc:docMkLst>
      <pc:sldChg chg="modSp">
        <pc:chgData name="Jayasekara J.M.P.N.K. it20623418" userId="S::it20623418@my.sliit.lk::d8e784cf-68e7-4c95-82fd-3cbdcff05966" providerId="AD" clId="Web-{E1DBB2C7-5B41-408D-8AA3-777BAB643FF3}" dt="2024-03-18T05:41:41.926" v="48" actId="1076"/>
        <pc:sldMkLst>
          <pc:docMk/>
          <pc:sldMk cId="323463070" sldId="320"/>
        </pc:sldMkLst>
        <pc:picChg chg="mod">
          <ac:chgData name="Jayasekara J.M.P.N.K. it20623418" userId="S::it20623418@my.sliit.lk::d8e784cf-68e7-4c95-82fd-3cbdcff05966" providerId="AD" clId="Web-{E1DBB2C7-5B41-408D-8AA3-777BAB643FF3}" dt="2024-03-18T05:41:41.926" v="48" actId="1076"/>
          <ac:picMkLst>
            <pc:docMk/>
            <pc:sldMk cId="323463070" sldId="320"/>
            <ac:picMk id="1946" creationId="{00000000-0000-0000-0000-000000000000}"/>
          </ac:picMkLst>
        </pc:picChg>
      </pc:sldChg>
      <pc:sldChg chg="modSp">
        <pc:chgData name="Jayasekara J.M.P.N.K. it20623418" userId="S::it20623418@my.sliit.lk::d8e784cf-68e7-4c95-82fd-3cbdcff05966" providerId="AD" clId="Web-{E1DBB2C7-5B41-408D-8AA3-777BAB643FF3}" dt="2024-03-18T02:54:38.277" v="47" actId="20577"/>
        <pc:sldMkLst>
          <pc:docMk/>
          <pc:sldMk cId="343149377" sldId="322"/>
        </pc:sldMkLst>
        <pc:spChg chg="mod">
          <ac:chgData name="Jayasekara J.M.P.N.K. it20623418" userId="S::it20623418@my.sliit.lk::d8e784cf-68e7-4c95-82fd-3cbdcff05966" providerId="AD" clId="Web-{E1DBB2C7-5B41-408D-8AA3-777BAB643FF3}" dt="2024-03-18T02:54:38.277" v="47" actId="20577"/>
          <ac:spMkLst>
            <pc:docMk/>
            <pc:sldMk cId="343149377" sldId="322"/>
            <ac:spMk id="1443" creationId="{00000000-0000-0000-0000-000000000000}"/>
          </ac:spMkLst>
        </pc:spChg>
      </pc:sldChg>
    </pc:docChg>
  </pc:docChgLst>
  <pc:docChgLst>
    <pc:chgData name="Dewantha A.A.A.R.S it20618186" userId="S::it20618186@my.sliit.lk::7d1a8889-d4ab-4b69-a030-55e2a9ce00b5" providerId="AD" clId="Web-{120CB15A-BC1D-E9BE-6926-17C4E949784B}"/>
    <pc:docChg chg="modSld">
      <pc:chgData name="Dewantha A.A.A.R.S it20618186" userId="S::it20618186@my.sliit.lk::7d1a8889-d4ab-4b69-a030-55e2a9ce00b5" providerId="AD" clId="Web-{120CB15A-BC1D-E9BE-6926-17C4E949784B}" dt="2024-03-16T06:55:15.696" v="348" actId="1076"/>
      <pc:docMkLst>
        <pc:docMk/>
      </pc:docMkLst>
      <pc:sldChg chg="modSp">
        <pc:chgData name="Dewantha A.A.A.R.S it20618186" userId="S::it20618186@my.sliit.lk::7d1a8889-d4ab-4b69-a030-55e2a9ce00b5" providerId="AD" clId="Web-{120CB15A-BC1D-E9BE-6926-17C4E949784B}" dt="2024-03-16T04:44:38.041" v="53" actId="20577"/>
        <pc:sldMkLst>
          <pc:docMk/>
          <pc:sldMk cId="0" sldId="260"/>
        </pc:sldMkLst>
        <pc:spChg chg="mod">
          <ac:chgData name="Dewantha A.A.A.R.S it20618186" userId="S::it20618186@my.sliit.lk::7d1a8889-d4ab-4b69-a030-55e2a9ce00b5" providerId="AD" clId="Web-{120CB15A-BC1D-E9BE-6926-17C4E949784B}" dt="2024-03-16T04:44:38.041" v="53" actId="20577"/>
          <ac:spMkLst>
            <pc:docMk/>
            <pc:sldMk cId="0" sldId="260"/>
            <ac:spMk id="7" creationId="{401BBA27-0EFC-A323-B2D9-E6F4B1796559}"/>
          </ac:spMkLst>
        </pc:spChg>
      </pc:sldChg>
      <pc:sldChg chg="modSp">
        <pc:chgData name="Dewantha A.A.A.R.S it20618186" userId="S::it20618186@my.sliit.lk::7d1a8889-d4ab-4b69-a030-55e2a9ce00b5" providerId="AD" clId="Web-{120CB15A-BC1D-E9BE-6926-17C4E949784B}" dt="2024-03-16T04:43:15.024" v="48" actId="20577"/>
        <pc:sldMkLst>
          <pc:docMk/>
          <pc:sldMk cId="0" sldId="268"/>
        </pc:sldMkLst>
        <pc:spChg chg="mod">
          <ac:chgData name="Dewantha A.A.A.R.S it20618186" userId="S::it20618186@my.sliit.lk::7d1a8889-d4ab-4b69-a030-55e2a9ce00b5" providerId="AD" clId="Web-{120CB15A-BC1D-E9BE-6926-17C4E949784B}" dt="2024-03-16T04:43:15.024" v="48" actId="20577"/>
          <ac:spMkLst>
            <pc:docMk/>
            <pc:sldMk cId="0" sldId="268"/>
            <ac:spMk id="3" creationId="{1FACA3E0-AB10-358F-2CCA-6BC8BDCCFA5A}"/>
          </ac:spMkLst>
        </pc:spChg>
      </pc:sldChg>
      <pc:sldChg chg="modSp">
        <pc:chgData name="Dewantha A.A.A.R.S it20618186" userId="S::it20618186@my.sliit.lk::7d1a8889-d4ab-4b69-a030-55e2a9ce00b5" providerId="AD" clId="Web-{120CB15A-BC1D-E9BE-6926-17C4E949784B}" dt="2024-03-16T05:55:57.131" v="126" actId="1076"/>
        <pc:sldMkLst>
          <pc:docMk/>
          <pc:sldMk cId="0" sldId="285"/>
        </pc:sldMkLst>
        <pc:picChg chg="mod">
          <ac:chgData name="Dewantha A.A.A.R.S it20618186" userId="S::it20618186@my.sliit.lk::7d1a8889-d4ab-4b69-a030-55e2a9ce00b5" providerId="AD" clId="Web-{120CB15A-BC1D-E9BE-6926-17C4E949784B}" dt="2024-03-16T05:55:57.131" v="126" actId="1076"/>
          <ac:picMkLst>
            <pc:docMk/>
            <pc:sldMk cId="0" sldId="285"/>
            <ac:picMk id="7" creationId="{990F5688-09B9-BC60-4435-D92143D26518}"/>
          </ac:picMkLst>
        </pc:picChg>
      </pc:sldChg>
      <pc:sldChg chg="modSp">
        <pc:chgData name="Dewantha A.A.A.R.S it20618186" userId="S::it20618186@my.sliit.lk::7d1a8889-d4ab-4b69-a030-55e2a9ce00b5" providerId="AD" clId="Web-{120CB15A-BC1D-E9BE-6926-17C4E949784B}" dt="2024-03-16T05:55:28.725" v="124" actId="1076"/>
        <pc:sldMkLst>
          <pc:docMk/>
          <pc:sldMk cId="3968474767" sldId="308"/>
        </pc:sldMkLst>
        <pc:spChg chg="mod">
          <ac:chgData name="Dewantha A.A.A.R.S it20618186" userId="S::it20618186@my.sliit.lk::7d1a8889-d4ab-4b69-a030-55e2a9ce00b5" providerId="AD" clId="Web-{120CB15A-BC1D-E9BE-6926-17C4E949784B}" dt="2024-03-16T05:55:28.725" v="124" actId="1076"/>
          <ac:spMkLst>
            <pc:docMk/>
            <pc:sldMk cId="3968474767" sldId="308"/>
            <ac:spMk id="1277" creationId="{00000000-0000-0000-0000-000000000000}"/>
          </ac:spMkLst>
        </pc:spChg>
      </pc:sldChg>
      <pc:sldChg chg="modSp">
        <pc:chgData name="Dewantha A.A.A.R.S it20618186" userId="S::it20618186@my.sliit.lk::7d1a8889-d4ab-4b69-a030-55e2a9ce00b5" providerId="AD" clId="Web-{120CB15A-BC1D-E9BE-6926-17C4E949784B}" dt="2024-03-16T04:45:57.262" v="59" actId="20577"/>
        <pc:sldMkLst>
          <pc:docMk/>
          <pc:sldMk cId="4000744776" sldId="313"/>
        </pc:sldMkLst>
        <pc:spChg chg="mod">
          <ac:chgData name="Dewantha A.A.A.R.S it20618186" userId="S::it20618186@my.sliit.lk::7d1a8889-d4ab-4b69-a030-55e2a9ce00b5" providerId="AD" clId="Web-{120CB15A-BC1D-E9BE-6926-17C4E949784B}" dt="2024-03-16T04:45:57.262" v="59" actId="20577"/>
          <ac:spMkLst>
            <pc:docMk/>
            <pc:sldMk cId="4000744776" sldId="313"/>
            <ac:spMk id="5" creationId="{6EEC98EB-BD25-F7F1-B20A-C6044A166D0A}"/>
          </ac:spMkLst>
        </pc:spChg>
      </pc:sldChg>
      <pc:sldChg chg="modSp">
        <pc:chgData name="Dewantha A.A.A.R.S it20618186" userId="S::it20618186@my.sliit.lk::7d1a8889-d4ab-4b69-a030-55e2a9ce00b5" providerId="AD" clId="Web-{120CB15A-BC1D-E9BE-6926-17C4E949784B}" dt="2024-03-16T04:44:33.995" v="51" actId="20577"/>
        <pc:sldMkLst>
          <pc:docMk/>
          <pc:sldMk cId="616221197" sldId="314"/>
        </pc:sldMkLst>
        <pc:spChg chg="mod">
          <ac:chgData name="Dewantha A.A.A.R.S it20618186" userId="S::it20618186@my.sliit.lk::7d1a8889-d4ab-4b69-a030-55e2a9ce00b5" providerId="AD" clId="Web-{120CB15A-BC1D-E9BE-6926-17C4E949784B}" dt="2024-03-16T04:44:33.995" v="51" actId="20577"/>
          <ac:spMkLst>
            <pc:docMk/>
            <pc:sldMk cId="616221197" sldId="314"/>
            <ac:spMk id="4" creationId="{ADADA24E-AB52-B433-33BD-0E37E1159672}"/>
          </ac:spMkLst>
        </pc:spChg>
      </pc:sldChg>
      <pc:sldChg chg="modSp">
        <pc:chgData name="Dewantha A.A.A.R.S it20618186" userId="S::it20618186@my.sliit.lk::7d1a8889-d4ab-4b69-a030-55e2a9ce00b5" providerId="AD" clId="Web-{120CB15A-BC1D-E9BE-6926-17C4E949784B}" dt="2024-03-16T04:42:26.476" v="46" actId="20577"/>
        <pc:sldMkLst>
          <pc:docMk/>
          <pc:sldMk cId="2128614251" sldId="315"/>
        </pc:sldMkLst>
        <pc:spChg chg="mod">
          <ac:chgData name="Dewantha A.A.A.R.S it20618186" userId="S::it20618186@my.sliit.lk::7d1a8889-d4ab-4b69-a030-55e2a9ce00b5" providerId="AD" clId="Web-{120CB15A-BC1D-E9BE-6926-17C4E949784B}" dt="2024-03-16T04:42:26.476" v="46" actId="20577"/>
          <ac:spMkLst>
            <pc:docMk/>
            <pc:sldMk cId="2128614251" sldId="315"/>
            <ac:spMk id="6" creationId="{DC732AE4-7048-5505-0B49-46984C829B96}"/>
          </ac:spMkLst>
        </pc:spChg>
      </pc:sldChg>
      <pc:sldChg chg="modSp">
        <pc:chgData name="Dewantha A.A.A.R.S it20618186" userId="S::it20618186@my.sliit.lk::7d1a8889-d4ab-4b69-a030-55e2a9ce00b5" providerId="AD" clId="Web-{120CB15A-BC1D-E9BE-6926-17C4E949784B}" dt="2024-03-16T04:40:25.677" v="21" actId="20577"/>
        <pc:sldMkLst>
          <pc:docMk/>
          <pc:sldMk cId="1001984091" sldId="316"/>
        </pc:sldMkLst>
        <pc:spChg chg="mod">
          <ac:chgData name="Dewantha A.A.A.R.S it20618186" userId="S::it20618186@my.sliit.lk::7d1a8889-d4ab-4b69-a030-55e2a9ce00b5" providerId="AD" clId="Web-{120CB15A-BC1D-E9BE-6926-17C4E949784B}" dt="2024-03-16T04:40:25.677" v="21" actId="20577"/>
          <ac:spMkLst>
            <pc:docMk/>
            <pc:sldMk cId="1001984091" sldId="316"/>
            <ac:spMk id="2" creationId="{05F703E9-D56C-3288-BDC3-7FAC39983203}"/>
          </ac:spMkLst>
        </pc:spChg>
      </pc:sldChg>
      <pc:sldChg chg="modSp">
        <pc:chgData name="Dewantha A.A.A.R.S it20618186" userId="S::it20618186@my.sliit.lk::7d1a8889-d4ab-4b69-a030-55e2a9ce00b5" providerId="AD" clId="Web-{120CB15A-BC1D-E9BE-6926-17C4E949784B}" dt="2024-03-16T04:42:07.382" v="43" actId="20577"/>
        <pc:sldMkLst>
          <pc:docMk/>
          <pc:sldMk cId="2082856943" sldId="317"/>
        </pc:sldMkLst>
        <pc:spChg chg="mod">
          <ac:chgData name="Dewantha A.A.A.R.S it20618186" userId="S::it20618186@my.sliit.lk::7d1a8889-d4ab-4b69-a030-55e2a9ce00b5" providerId="AD" clId="Web-{120CB15A-BC1D-E9BE-6926-17C4E949784B}" dt="2024-03-16T04:42:07.382" v="43" actId="20577"/>
          <ac:spMkLst>
            <pc:docMk/>
            <pc:sldMk cId="2082856943" sldId="317"/>
            <ac:spMk id="4" creationId="{E21DF0F6-5E42-2A3D-9783-7E6CCFFF9794}"/>
          </ac:spMkLst>
        </pc:spChg>
      </pc:sldChg>
      <pc:sldChg chg="modSp">
        <pc:chgData name="Dewantha A.A.A.R.S it20618186" userId="S::it20618186@my.sliit.lk::7d1a8889-d4ab-4b69-a030-55e2a9ce00b5" providerId="AD" clId="Web-{120CB15A-BC1D-E9BE-6926-17C4E949784B}" dt="2024-03-16T04:42:01.882" v="41" actId="20577"/>
        <pc:sldMkLst>
          <pc:docMk/>
          <pc:sldMk cId="4239910145" sldId="318"/>
        </pc:sldMkLst>
        <pc:spChg chg="mod">
          <ac:chgData name="Dewantha A.A.A.R.S it20618186" userId="S::it20618186@my.sliit.lk::7d1a8889-d4ab-4b69-a030-55e2a9ce00b5" providerId="AD" clId="Web-{120CB15A-BC1D-E9BE-6926-17C4E949784B}" dt="2024-03-16T04:42:01.882" v="41" actId="20577"/>
          <ac:spMkLst>
            <pc:docMk/>
            <pc:sldMk cId="4239910145" sldId="318"/>
            <ac:spMk id="12" creationId="{14F36BE7-2EBB-C55B-D2C1-FBA508864479}"/>
          </ac:spMkLst>
        </pc:spChg>
      </pc:sldChg>
      <pc:sldChg chg="modSp">
        <pc:chgData name="Dewantha A.A.A.R.S it20618186" userId="S::it20618186@my.sliit.lk::7d1a8889-d4ab-4b69-a030-55e2a9ce00b5" providerId="AD" clId="Web-{120CB15A-BC1D-E9BE-6926-17C4E949784B}" dt="2024-03-16T04:41:58.054" v="40" actId="20577"/>
        <pc:sldMkLst>
          <pc:docMk/>
          <pc:sldMk cId="3053519989" sldId="319"/>
        </pc:sldMkLst>
        <pc:spChg chg="mod">
          <ac:chgData name="Dewantha A.A.A.R.S it20618186" userId="S::it20618186@my.sliit.lk::7d1a8889-d4ab-4b69-a030-55e2a9ce00b5" providerId="AD" clId="Web-{120CB15A-BC1D-E9BE-6926-17C4E949784B}" dt="2024-03-16T04:41:58.054" v="40" actId="20577"/>
          <ac:spMkLst>
            <pc:docMk/>
            <pc:sldMk cId="3053519989" sldId="319"/>
            <ac:spMk id="23" creationId="{136F4122-DE0A-6C22-06E9-78AD50B5020E}"/>
          </ac:spMkLst>
        </pc:spChg>
      </pc:sldChg>
      <pc:sldChg chg="modSp">
        <pc:chgData name="Dewantha A.A.A.R.S it20618186" userId="S::it20618186@my.sliit.lk::7d1a8889-d4ab-4b69-a030-55e2a9ce00b5" providerId="AD" clId="Web-{120CB15A-BC1D-E9BE-6926-17C4E949784B}" dt="2024-03-16T04:41:53.507" v="39" actId="20577"/>
        <pc:sldMkLst>
          <pc:docMk/>
          <pc:sldMk cId="323463070" sldId="320"/>
        </pc:sldMkLst>
        <pc:spChg chg="mod">
          <ac:chgData name="Dewantha A.A.A.R.S it20618186" userId="S::it20618186@my.sliit.lk::7d1a8889-d4ab-4b69-a030-55e2a9ce00b5" providerId="AD" clId="Web-{120CB15A-BC1D-E9BE-6926-17C4E949784B}" dt="2024-03-16T04:41:53.507" v="39" actId="20577"/>
          <ac:spMkLst>
            <pc:docMk/>
            <pc:sldMk cId="323463070" sldId="320"/>
            <ac:spMk id="18" creationId="{2B02C344-6CC7-C408-A201-B1204D28FF9A}"/>
          </ac:spMkLst>
        </pc:spChg>
      </pc:sldChg>
      <pc:sldChg chg="modSp">
        <pc:chgData name="Dewantha A.A.A.R.S it20618186" userId="S::it20618186@my.sliit.lk::7d1a8889-d4ab-4b69-a030-55e2a9ce00b5" providerId="AD" clId="Web-{120CB15A-BC1D-E9BE-6926-17C4E949784B}" dt="2024-03-16T04:41:48.741" v="37" actId="20577"/>
        <pc:sldMkLst>
          <pc:docMk/>
          <pc:sldMk cId="1942498406" sldId="321"/>
        </pc:sldMkLst>
        <pc:spChg chg="mod">
          <ac:chgData name="Dewantha A.A.A.R.S it20618186" userId="S::it20618186@my.sliit.lk::7d1a8889-d4ab-4b69-a030-55e2a9ce00b5" providerId="AD" clId="Web-{120CB15A-BC1D-E9BE-6926-17C4E949784B}" dt="2024-03-16T04:41:48.741" v="37" actId="20577"/>
          <ac:spMkLst>
            <pc:docMk/>
            <pc:sldMk cId="1942498406" sldId="321"/>
            <ac:spMk id="3" creationId="{68726C22-AFD0-FED1-2F2F-C41C7706DE0E}"/>
          </ac:spMkLst>
        </pc:spChg>
      </pc:sldChg>
      <pc:sldChg chg="modSp">
        <pc:chgData name="Dewantha A.A.A.R.S it20618186" userId="S::it20618186@my.sliit.lk::7d1a8889-d4ab-4b69-a030-55e2a9ce00b5" providerId="AD" clId="Web-{120CB15A-BC1D-E9BE-6926-17C4E949784B}" dt="2024-03-16T04:41:24.194" v="32" actId="20577"/>
        <pc:sldMkLst>
          <pc:docMk/>
          <pc:sldMk cId="343149377" sldId="322"/>
        </pc:sldMkLst>
        <pc:spChg chg="mod">
          <ac:chgData name="Dewantha A.A.A.R.S it20618186" userId="S::it20618186@my.sliit.lk::7d1a8889-d4ab-4b69-a030-55e2a9ce00b5" providerId="AD" clId="Web-{120CB15A-BC1D-E9BE-6926-17C4E949784B}" dt="2024-03-16T04:41:24.194" v="32" actId="20577"/>
          <ac:spMkLst>
            <pc:docMk/>
            <pc:sldMk cId="343149377" sldId="322"/>
            <ac:spMk id="2" creationId="{83D13E56-A725-2C16-51E9-035DEB42C01C}"/>
          </ac:spMkLst>
        </pc:spChg>
      </pc:sldChg>
      <pc:sldChg chg="modSp">
        <pc:chgData name="Dewantha A.A.A.R.S it20618186" userId="S::it20618186@my.sliit.lk::7d1a8889-d4ab-4b69-a030-55e2a9ce00b5" providerId="AD" clId="Web-{120CB15A-BC1D-E9BE-6926-17C4E949784B}" dt="2024-03-16T04:41:41.225" v="35" actId="20577"/>
        <pc:sldMkLst>
          <pc:docMk/>
          <pc:sldMk cId="3257340508" sldId="323"/>
        </pc:sldMkLst>
        <pc:spChg chg="mod">
          <ac:chgData name="Dewantha A.A.A.R.S it20618186" userId="S::it20618186@my.sliit.lk::7d1a8889-d4ab-4b69-a030-55e2a9ce00b5" providerId="AD" clId="Web-{120CB15A-BC1D-E9BE-6926-17C4E949784B}" dt="2024-03-16T04:41:41.225" v="35" actId="20577"/>
          <ac:spMkLst>
            <pc:docMk/>
            <pc:sldMk cId="3257340508" sldId="323"/>
            <ac:spMk id="5" creationId="{F1F51DBF-0B12-D2B9-8881-29216E48948F}"/>
          </ac:spMkLst>
        </pc:spChg>
      </pc:sldChg>
      <pc:sldChg chg="addSp modSp">
        <pc:chgData name="Dewantha A.A.A.R.S it20618186" userId="S::it20618186@my.sliit.lk::7d1a8889-d4ab-4b69-a030-55e2a9ce00b5" providerId="AD" clId="Web-{120CB15A-BC1D-E9BE-6926-17C4E949784B}" dt="2024-03-16T04:52:42.115" v="106" actId="1076"/>
        <pc:sldMkLst>
          <pc:docMk/>
          <pc:sldMk cId="902968612" sldId="324"/>
        </pc:sldMkLst>
        <pc:spChg chg="add mod">
          <ac:chgData name="Dewantha A.A.A.R.S it20618186" userId="S::it20618186@my.sliit.lk::7d1a8889-d4ab-4b69-a030-55e2a9ce00b5" providerId="AD" clId="Web-{120CB15A-BC1D-E9BE-6926-17C4E949784B}" dt="2024-03-16T04:52:42.115" v="106" actId="1076"/>
          <ac:spMkLst>
            <pc:docMk/>
            <pc:sldMk cId="902968612" sldId="324"/>
            <ac:spMk id="3" creationId="{42E28932-4B48-2C40-D9C1-6ED3DD27FA58}"/>
          </ac:spMkLst>
        </pc:spChg>
        <pc:spChg chg="mod">
          <ac:chgData name="Dewantha A.A.A.R.S it20618186" userId="S::it20618186@my.sliit.lk::7d1a8889-d4ab-4b69-a030-55e2a9ce00b5" providerId="AD" clId="Web-{120CB15A-BC1D-E9BE-6926-17C4E949784B}" dt="2024-03-16T04:52:35.021" v="104" actId="20577"/>
          <ac:spMkLst>
            <pc:docMk/>
            <pc:sldMk cId="902968612" sldId="324"/>
            <ac:spMk id="6" creationId="{030A9067-9D21-CA30-F230-3A006598C895}"/>
          </ac:spMkLst>
        </pc:spChg>
      </pc:sldChg>
      <pc:sldChg chg="addSp modSp">
        <pc:chgData name="Dewantha A.A.A.R.S it20618186" userId="S::it20618186@my.sliit.lk::7d1a8889-d4ab-4b69-a030-55e2a9ce00b5" providerId="AD" clId="Web-{120CB15A-BC1D-E9BE-6926-17C4E949784B}" dt="2024-03-16T04:51:57.817" v="103" actId="1076"/>
        <pc:sldMkLst>
          <pc:docMk/>
          <pc:sldMk cId="2032524988" sldId="325"/>
        </pc:sldMkLst>
        <pc:spChg chg="add mod">
          <ac:chgData name="Dewantha A.A.A.R.S it20618186" userId="S::it20618186@my.sliit.lk::7d1a8889-d4ab-4b69-a030-55e2a9ce00b5" providerId="AD" clId="Web-{120CB15A-BC1D-E9BE-6926-17C4E949784B}" dt="2024-03-16T04:51:57.817" v="103" actId="1076"/>
          <ac:spMkLst>
            <pc:docMk/>
            <pc:sldMk cId="2032524988" sldId="325"/>
            <ac:spMk id="3" creationId="{9D647D56-E284-5595-859D-79FD7B2A7873}"/>
          </ac:spMkLst>
        </pc:spChg>
        <pc:spChg chg="mod">
          <ac:chgData name="Dewantha A.A.A.R.S it20618186" userId="S::it20618186@my.sliit.lk::7d1a8889-d4ab-4b69-a030-55e2a9ce00b5" providerId="AD" clId="Web-{120CB15A-BC1D-E9BE-6926-17C4E949784B}" dt="2024-03-16T04:51:45.551" v="99" actId="20577"/>
          <ac:spMkLst>
            <pc:docMk/>
            <pc:sldMk cId="2032524988" sldId="325"/>
            <ac:spMk id="4" creationId="{53B303F4-D856-1833-1F5B-15D81CB30E85}"/>
          </ac:spMkLst>
        </pc:spChg>
      </pc:sldChg>
      <pc:sldChg chg="addSp modSp">
        <pc:chgData name="Dewantha A.A.A.R.S it20618186" userId="S::it20618186@my.sliit.lk::7d1a8889-d4ab-4b69-a030-55e2a9ce00b5" providerId="AD" clId="Web-{120CB15A-BC1D-E9BE-6926-17C4E949784B}" dt="2024-03-16T04:51:28.675" v="98" actId="1076"/>
        <pc:sldMkLst>
          <pc:docMk/>
          <pc:sldMk cId="2556648573" sldId="326"/>
        </pc:sldMkLst>
        <pc:spChg chg="add mod">
          <ac:chgData name="Dewantha A.A.A.R.S it20618186" userId="S::it20618186@my.sliit.lk::7d1a8889-d4ab-4b69-a030-55e2a9ce00b5" providerId="AD" clId="Web-{120CB15A-BC1D-E9BE-6926-17C4E949784B}" dt="2024-03-16T04:51:28.675" v="98" actId="1076"/>
          <ac:spMkLst>
            <pc:docMk/>
            <pc:sldMk cId="2556648573" sldId="326"/>
            <ac:spMk id="3" creationId="{B508F594-E949-6651-7207-961CADEDF796}"/>
          </ac:spMkLst>
        </pc:spChg>
        <pc:spChg chg="mod">
          <ac:chgData name="Dewantha A.A.A.R.S it20618186" userId="S::it20618186@my.sliit.lk::7d1a8889-d4ab-4b69-a030-55e2a9ce00b5" providerId="AD" clId="Web-{120CB15A-BC1D-E9BE-6926-17C4E949784B}" dt="2024-03-16T04:51:21.253" v="96" actId="20577"/>
          <ac:spMkLst>
            <pc:docMk/>
            <pc:sldMk cId="2556648573" sldId="326"/>
            <ac:spMk id="5" creationId="{B10AC85B-A64E-1A7E-00AB-86230627E48A}"/>
          </ac:spMkLst>
        </pc:spChg>
      </pc:sldChg>
      <pc:sldChg chg="addSp modSp">
        <pc:chgData name="Dewantha A.A.A.R.S it20618186" userId="S::it20618186@my.sliit.lk::7d1a8889-d4ab-4b69-a030-55e2a9ce00b5" providerId="AD" clId="Web-{120CB15A-BC1D-E9BE-6926-17C4E949784B}" dt="2024-03-16T04:51:07.925" v="95" actId="20577"/>
        <pc:sldMkLst>
          <pc:docMk/>
          <pc:sldMk cId="1070020998" sldId="327"/>
        </pc:sldMkLst>
        <pc:spChg chg="mod">
          <ac:chgData name="Dewantha A.A.A.R.S it20618186" userId="S::it20618186@my.sliit.lk::7d1a8889-d4ab-4b69-a030-55e2a9ce00b5" providerId="AD" clId="Web-{120CB15A-BC1D-E9BE-6926-17C4E949784B}" dt="2024-03-16T04:49:35.782" v="84" actId="20577"/>
          <ac:spMkLst>
            <pc:docMk/>
            <pc:sldMk cId="1070020998" sldId="327"/>
            <ac:spMk id="5" creationId="{17CD5A09-AB58-DE38-FDD5-36838813787E}"/>
          </ac:spMkLst>
        </pc:spChg>
        <pc:spChg chg="add mod">
          <ac:chgData name="Dewantha A.A.A.R.S it20618186" userId="S::it20618186@my.sliit.lk::7d1a8889-d4ab-4b69-a030-55e2a9ce00b5" providerId="AD" clId="Web-{120CB15A-BC1D-E9BE-6926-17C4E949784B}" dt="2024-03-16T04:49:42.767" v="86" actId="1076"/>
          <ac:spMkLst>
            <pc:docMk/>
            <pc:sldMk cId="1070020998" sldId="327"/>
            <ac:spMk id="6" creationId="{1387CFAF-E804-EDCE-8C75-F09027B9EF7F}"/>
          </ac:spMkLst>
        </pc:spChg>
        <pc:spChg chg="mod">
          <ac:chgData name="Dewantha A.A.A.R.S it20618186" userId="S::it20618186@my.sliit.lk::7d1a8889-d4ab-4b69-a030-55e2a9ce00b5" providerId="AD" clId="Web-{120CB15A-BC1D-E9BE-6926-17C4E949784B}" dt="2024-03-16T04:51:07.925" v="95" actId="20577"/>
          <ac:spMkLst>
            <pc:docMk/>
            <pc:sldMk cId="1070020998" sldId="327"/>
            <ac:spMk id="8" creationId="{6D05B6AC-CC38-653C-35CF-59D926C45CB5}"/>
          </ac:spMkLst>
        </pc:spChg>
      </pc:sldChg>
      <pc:sldChg chg="addSp modSp">
        <pc:chgData name="Dewantha A.A.A.R.S it20618186" userId="S::it20618186@my.sliit.lk::7d1a8889-d4ab-4b69-a030-55e2a9ce00b5" providerId="AD" clId="Web-{120CB15A-BC1D-E9BE-6926-17C4E949784B}" dt="2024-03-16T04:49:23.048" v="83" actId="1076"/>
        <pc:sldMkLst>
          <pc:docMk/>
          <pc:sldMk cId="3256111645" sldId="328"/>
        </pc:sldMkLst>
        <pc:spChg chg="mod">
          <ac:chgData name="Dewantha A.A.A.R.S it20618186" userId="S::it20618186@my.sliit.lk::7d1a8889-d4ab-4b69-a030-55e2a9ce00b5" providerId="AD" clId="Web-{120CB15A-BC1D-E9BE-6926-17C4E949784B}" dt="2024-03-16T04:49:14.844" v="81" actId="20577"/>
          <ac:spMkLst>
            <pc:docMk/>
            <pc:sldMk cId="3256111645" sldId="328"/>
            <ac:spMk id="4" creationId="{53ACC3B7-8129-F981-9974-02EE2B595368}"/>
          </ac:spMkLst>
        </pc:spChg>
        <pc:spChg chg="add mod">
          <ac:chgData name="Dewantha A.A.A.R.S it20618186" userId="S::it20618186@my.sliit.lk::7d1a8889-d4ab-4b69-a030-55e2a9ce00b5" providerId="AD" clId="Web-{120CB15A-BC1D-E9BE-6926-17C4E949784B}" dt="2024-03-16T04:49:23.048" v="83" actId="1076"/>
          <ac:spMkLst>
            <pc:docMk/>
            <pc:sldMk cId="3256111645" sldId="328"/>
            <ac:spMk id="7" creationId="{EF4D5A11-B000-BC87-A376-C979D82EAE95}"/>
          </ac:spMkLst>
        </pc:spChg>
      </pc:sldChg>
      <pc:sldChg chg="addSp modSp">
        <pc:chgData name="Dewantha A.A.A.R.S it20618186" userId="S::it20618186@my.sliit.lk::7d1a8889-d4ab-4b69-a030-55e2a9ce00b5" providerId="AD" clId="Web-{120CB15A-BC1D-E9BE-6926-17C4E949784B}" dt="2024-03-16T04:48:57" v="80" actId="1076"/>
        <pc:sldMkLst>
          <pc:docMk/>
          <pc:sldMk cId="2254350806" sldId="329"/>
        </pc:sldMkLst>
        <pc:spChg chg="mod">
          <ac:chgData name="Dewantha A.A.A.R.S it20618186" userId="S::it20618186@my.sliit.lk::7d1a8889-d4ab-4b69-a030-55e2a9ce00b5" providerId="AD" clId="Web-{120CB15A-BC1D-E9BE-6926-17C4E949784B}" dt="2024-03-16T04:48:49.297" v="77" actId="20577"/>
          <ac:spMkLst>
            <pc:docMk/>
            <pc:sldMk cId="2254350806" sldId="329"/>
            <ac:spMk id="3" creationId="{3A045F81-66A7-DD62-A1D4-94FC3D500113}"/>
          </ac:spMkLst>
        </pc:spChg>
        <pc:spChg chg="add mod">
          <ac:chgData name="Dewantha A.A.A.R.S it20618186" userId="S::it20618186@my.sliit.lk::7d1a8889-d4ab-4b69-a030-55e2a9ce00b5" providerId="AD" clId="Web-{120CB15A-BC1D-E9BE-6926-17C4E949784B}" dt="2024-03-16T04:48:57" v="80" actId="1076"/>
          <ac:spMkLst>
            <pc:docMk/>
            <pc:sldMk cId="2254350806" sldId="329"/>
            <ac:spMk id="4" creationId="{88D4F639-24B1-3872-F351-905A77B4783B}"/>
          </ac:spMkLst>
        </pc:spChg>
      </pc:sldChg>
      <pc:sldChg chg="addSp modSp">
        <pc:chgData name="Dewantha A.A.A.R.S it20618186" userId="S::it20618186@my.sliit.lk::7d1a8889-d4ab-4b69-a030-55e2a9ce00b5" providerId="AD" clId="Web-{120CB15A-BC1D-E9BE-6926-17C4E949784B}" dt="2024-03-16T04:48:34.812" v="76" actId="1076"/>
        <pc:sldMkLst>
          <pc:docMk/>
          <pc:sldMk cId="2525097668" sldId="330"/>
        </pc:sldMkLst>
        <pc:spChg chg="mod">
          <ac:chgData name="Dewantha A.A.A.R.S it20618186" userId="S::it20618186@my.sliit.lk::7d1a8889-d4ab-4b69-a030-55e2a9ce00b5" providerId="AD" clId="Web-{120CB15A-BC1D-E9BE-6926-17C4E949784B}" dt="2024-03-16T04:48:22.531" v="72" actId="20577"/>
          <ac:spMkLst>
            <pc:docMk/>
            <pc:sldMk cId="2525097668" sldId="330"/>
            <ac:spMk id="3" creationId="{57B0737A-9617-B3D4-6349-03DC5F7FA759}"/>
          </ac:spMkLst>
        </pc:spChg>
        <pc:spChg chg="add mod">
          <ac:chgData name="Dewantha A.A.A.R.S it20618186" userId="S::it20618186@my.sliit.lk::7d1a8889-d4ab-4b69-a030-55e2a9ce00b5" providerId="AD" clId="Web-{120CB15A-BC1D-E9BE-6926-17C4E949784B}" dt="2024-03-16T04:48:34.812" v="76" actId="1076"/>
          <ac:spMkLst>
            <pc:docMk/>
            <pc:sldMk cId="2525097668" sldId="330"/>
            <ac:spMk id="4" creationId="{26EB7C43-A3B4-08D5-8264-49910064C934}"/>
          </ac:spMkLst>
        </pc:spChg>
      </pc:sldChg>
      <pc:sldChg chg="addSp modSp">
        <pc:chgData name="Dewantha A.A.A.R.S it20618186" userId="S::it20618186@my.sliit.lk::7d1a8889-d4ab-4b69-a030-55e2a9ce00b5" providerId="AD" clId="Web-{120CB15A-BC1D-E9BE-6926-17C4E949784B}" dt="2024-03-16T04:47:42.702" v="71" actId="1076"/>
        <pc:sldMkLst>
          <pc:docMk/>
          <pc:sldMk cId="2542012367" sldId="331"/>
        </pc:sldMkLst>
        <pc:spChg chg="add mod">
          <ac:chgData name="Dewantha A.A.A.R.S it20618186" userId="S::it20618186@my.sliit.lk::7d1a8889-d4ab-4b69-a030-55e2a9ce00b5" providerId="AD" clId="Web-{120CB15A-BC1D-E9BE-6926-17C4E949784B}" dt="2024-03-16T04:47:42.702" v="71" actId="1076"/>
          <ac:spMkLst>
            <pc:docMk/>
            <pc:sldMk cId="2542012367" sldId="331"/>
            <ac:spMk id="3" creationId="{C1D92955-5DAF-E6EA-CADF-914CB21BC0DD}"/>
          </ac:spMkLst>
        </pc:spChg>
        <pc:spChg chg="mod">
          <ac:chgData name="Dewantha A.A.A.R.S it20618186" userId="S::it20618186@my.sliit.lk::7d1a8889-d4ab-4b69-a030-55e2a9ce00b5" providerId="AD" clId="Web-{120CB15A-BC1D-E9BE-6926-17C4E949784B}" dt="2024-03-16T04:47:34.983" v="69" actId="20577"/>
          <ac:spMkLst>
            <pc:docMk/>
            <pc:sldMk cId="2542012367" sldId="331"/>
            <ac:spMk id="4" creationId="{DC6506DE-BC3C-A9BF-2192-2A35C2A83986}"/>
          </ac:spMkLst>
        </pc:spChg>
      </pc:sldChg>
      <pc:sldChg chg="addSp modSp">
        <pc:chgData name="Dewantha A.A.A.R.S it20618186" userId="S::it20618186@my.sliit.lk::7d1a8889-d4ab-4b69-a030-55e2a9ce00b5" providerId="AD" clId="Web-{120CB15A-BC1D-E9BE-6926-17C4E949784B}" dt="2024-03-16T04:47:27.483" v="68" actId="1076"/>
        <pc:sldMkLst>
          <pc:docMk/>
          <pc:sldMk cId="1371230813" sldId="332"/>
        </pc:sldMkLst>
        <pc:spChg chg="add mod">
          <ac:chgData name="Dewantha A.A.A.R.S it20618186" userId="S::it20618186@my.sliit.lk::7d1a8889-d4ab-4b69-a030-55e2a9ce00b5" providerId="AD" clId="Web-{120CB15A-BC1D-E9BE-6926-17C4E949784B}" dt="2024-03-16T04:47:27.483" v="68" actId="1076"/>
          <ac:spMkLst>
            <pc:docMk/>
            <pc:sldMk cId="1371230813" sldId="332"/>
            <ac:spMk id="6" creationId="{E39FF576-DA7B-38FC-DA8F-1AF26C466D75}"/>
          </ac:spMkLst>
        </pc:spChg>
        <pc:spChg chg="mod">
          <ac:chgData name="Dewantha A.A.A.R.S it20618186" userId="S::it20618186@my.sliit.lk::7d1a8889-d4ab-4b69-a030-55e2a9ce00b5" providerId="AD" clId="Web-{120CB15A-BC1D-E9BE-6926-17C4E949784B}" dt="2024-03-16T04:47:17.155" v="66" actId="20577"/>
          <ac:spMkLst>
            <pc:docMk/>
            <pc:sldMk cId="1371230813" sldId="332"/>
            <ac:spMk id="7" creationId="{277105DD-E6F6-1557-9BA2-2FFE90D90578}"/>
          </ac:spMkLst>
        </pc:spChg>
      </pc:sldChg>
      <pc:sldChg chg="addSp modSp">
        <pc:chgData name="Dewantha A.A.A.R.S it20618186" userId="S::it20618186@my.sliit.lk::7d1a8889-d4ab-4b69-a030-55e2a9ce00b5" providerId="AD" clId="Web-{120CB15A-BC1D-E9BE-6926-17C4E949784B}" dt="2024-03-16T06:00:14.743" v="133"/>
        <pc:sldMkLst>
          <pc:docMk/>
          <pc:sldMk cId="1121556558" sldId="333"/>
        </pc:sldMkLst>
        <pc:spChg chg="add mod">
          <ac:chgData name="Dewantha A.A.A.R.S it20618186" userId="S::it20618186@my.sliit.lk::7d1a8889-d4ab-4b69-a030-55e2a9ce00b5" providerId="AD" clId="Web-{120CB15A-BC1D-E9BE-6926-17C4E949784B}" dt="2024-03-16T05:59:34.618" v="130" actId="1076"/>
          <ac:spMkLst>
            <pc:docMk/>
            <pc:sldMk cId="1121556558" sldId="333"/>
            <ac:spMk id="7" creationId="{DDC793D2-C305-E67E-261B-EEC74895447B}"/>
          </ac:spMkLst>
        </pc:spChg>
        <pc:spChg chg="mod">
          <ac:chgData name="Dewantha A.A.A.R.S it20618186" userId="S::it20618186@my.sliit.lk::7d1a8889-d4ab-4b69-a030-55e2a9ce00b5" providerId="AD" clId="Web-{120CB15A-BC1D-E9BE-6926-17C4E949784B}" dt="2024-03-16T04:46:17.919" v="62" actId="20577"/>
          <ac:spMkLst>
            <pc:docMk/>
            <pc:sldMk cId="1121556558" sldId="333"/>
            <ac:spMk id="8" creationId="{3BBD45BE-5057-7A72-065B-1B4D1692683E}"/>
          </ac:spMkLst>
        </pc:spChg>
        <pc:spChg chg="mod">
          <ac:chgData name="Dewantha A.A.A.R.S it20618186" userId="S::it20618186@my.sliit.lk::7d1a8889-d4ab-4b69-a030-55e2a9ce00b5" providerId="AD" clId="Web-{120CB15A-BC1D-E9BE-6926-17C4E949784B}" dt="2024-03-16T05:59:23.415" v="129" actId="14100"/>
          <ac:spMkLst>
            <pc:docMk/>
            <pc:sldMk cId="1121556558" sldId="333"/>
            <ac:spMk id="1491" creationId="{00000000-0000-0000-0000-000000000000}"/>
          </ac:spMkLst>
        </pc:spChg>
        <pc:picChg chg="mod">
          <ac:chgData name="Dewantha A.A.A.R.S it20618186" userId="S::it20618186@my.sliit.lk::7d1a8889-d4ab-4b69-a030-55e2a9ce00b5" providerId="AD" clId="Web-{120CB15A-BC1D-E9BE-6926-17C4E949784B}" dt="2024-03-16T06:00:14.743" v="133"/>
          <ac:picMkLst>
            <pc:docMk/>
            <pc:sldMk cId="1121556558" sldId="333"/>
            <ac:picMk id="6" creationId="{D1546EFC-C2AE-62FF-96C1-8539E1429FFA}"/>
          </ac:picMkLst>
        </pc:picChg>
      </pc:sldChg>
      <pc:sldChg chg="addSp delSp modSp">
        <pc:chgData name="Dewantha A.A.A.R.S it20618186" userId="S::it20618186@my.sliit.lk::7d1a8889-d4ab-4b69-a030-55e2a9ce00b5" providerId="AD" clId="Web-{120CB15A-BC1D-E9BE-6926-17C4E949784B}" dt="2024-03-16T06:55:15.696" v="348" actId="1076"/>
        <pc:sldMkLst>
          <pc:docMk/>
          <pc:sldMk cId="825978764" sldId="355"/>
        </pc:sldMkLst>
        <pc:spChg chg="add mod">
          <ac:chgData name="Dewantha A.A.A.R.S it20618186" userId="S::it20618186@my.sliit.lk::7d1a8889-d4ab-4b69-a030-55e2a9ce00b5" providerId="AD" clId="Web-{120CB15A-BC1D-E9BE-6926-17C4E949784B}" dt="2024-03-16T04:46:58.920" v="65" actId="1076"/>
          <ac:spMkLst>
            <pc:docMk/>
            <pc:sldMk cId="825978764" sldId="355"/>
            <ac:spMk id="3" creationId="{EB9D59BA-24CB-A05F-EDA2-42BEC653888B}"/>
          </ac:spMkLst>
        </pc:spChg>
        <pc:spChg chg="mod">
          <ac:chgData name="Dewantha A.A.A.R.S it20618186" userId="S::it20618186@my.sliit.lk::7d1a8889-d4ab-4b69-a030-55e2a9ce00b5" providerId="AD" clId="Web-{120CB15A-BC1D-E9BE-6926-17C4E949784B}" dt="2024-03-16T06:40:27.660" v="207" actId="1076"/>
          <ac:spMkLst>
            <pc:docMk/>
            <pc:sldMk cId="825978764" sldId="355"/>
            <ac:spMk id="47" creationId="{C6E96F64-5FA6-54AB-E10E-568C803D3FAE}"/>
          </ac:spMkLst>
        </pc:spChg>
        <pc:spChg chg="mod">
          <ac:chgData name="Dewantha A.A.A.R.S it20618186" userId="S::it20618186@my.sliit.lk::7d1a8889-d4ab-4b69-a030-55e2a9ce00b5" providerId="AD" clId="Web-{120CB15A-BC1D-E9BE-6926-17C4E949784B}" dt="2024-03-16T06:40:09.300" v="201" actId="1076"/>
          <ac:spMkLst>
            <pc:docMk/>
            <pc:sldMk cId="825978764" sldId="355"/>
            <ac:spMk id="48" creationId="{BD779CE1-448B-3353-0477-0F6C490AB5C7}"/>
          </ac:spMkLst>
        </pc:spChg>
        <pc:spChg chg="mod">
          <ac:chgData name="Dewantha A.A.A.R.S it20618186" userId="S::it20618186@my.sliit.lk::7d1a8889-d4ab-4b69-a030-55e2a9ce00b5" providerId="AD" clId="Web-{120CB15A-BC1D-E9BE-6926-17C4E949784B}" dt="2024-03-16T06:40:45.629" v="225" actId="1076"/>
          <ac:spMkLst>
            <pc:docMk/>
            <pc:sldMk cId="825978764" sldId="355"/>
            <ac:spMk id="49" creationId="{E926359F-0023-65A4-07E8-FD3AF49185B5}"/>
          </ac:spMkLst>
        </pc:spChg>
        <pc:spChg chg="mod">
          <ac:chgData name="Dewantha A.A.A.R.S it20618186" userId="S::it20618186@my.sliit.lk::7d1a8889-d4ab-4b69-a030-55e2a9ce00b5" providerId="AD" clId="Web-{120CB15A-BC1D-E9BE-6926-17C4E949784B}" dt="2024-03-16T06:35:53.403" v="136" actId="20577"/>
          <ac:spMkLst>
            <pc:docMk/>
            <pc:sldMk cId="825978764" sldId="355"/>
            <ac:spMk id="50" creationId="{58D910B4-FAE5-F26B-C0CB-1A8C098DA7CD}"/>
          </ac:spMkLst>
        </pc:spChg>
        <pc:spChg chg="mod">
          <ac:chgData name="Dewantha A.A.A.R.S it20618186" userId="S::it20618186@my.sliit.lk::7d1a8889-d4ab-4b69-a030-55e2a9ce00b5" providerId="AD" clId="Web-{120CB15A-BC1D-E9BE-6926-17C4E949784B}" dt="2024-03-16T06:55:15.696" v="348" actId="1076"/>
          <ac:spMkLst>
            <pc:docMk/>
            <pc:sldMk cId="825978764" sldId="355"/>
            <ac:spMk id="55" creationId="{F14BC6CD-788C-9408-3CA8-11571B377BEA}"/>
          </ac:spMkLst>
        </pc:spChg>
        <pc:spChg chg="mod">
          <ac:chgData name="Dewantha A.A.A.R.S it20618186" userId="S::it20618186@my.sliit.lk::7d1a8889-d4ab-4b69-a030-55e2a9ce00b5" providerId="AD" clId="Web-{120CB15A-BC1D-E9BE-6926-17C4E949784B}" dt="2024-03-16T06:40:27.676" v="208" actId="1076"/>
          <ac:spMkLst>
            <pc:docMk/>
            <pc:sldMk cId="825978764" sldId="355"/>
            <ac:spMk id="57" creationId="{1A28BB26-1C2A-179A-A008-92823CA2E784}"/>
          </ac:spMkLst>
        </pc:spChg>
        <pc:spChg chg="mod">
          <ac:chgData name="Dewantha A.A.A.R.S it20618186" userId="S::it20618186@my.sliit.lk::7d1a8889-d4ab-4b69-a030-55e2a9ce00b5" providerId="AD" clId="Web-{120CB15A-BC1D-E9BE-6926-17C4E949784B}" dt="2024-03-16T06:54:09.539" v="326" actId="20577"/>
          <ac:spMkLst>
            <pc:docMk/>
            <pc:sldMk cId="825978764" sldId="355"/>
            <ac:spMk id="60" creationId="{15B37B5D-DB78-B5B3-3A07-6A8B5E786501}"/>
          </ac:spMkLst>
        </pc:spChg>
        <pc:spChg chg="mod">
          <ac:chgData name="Dewantha A.A.A.R.S it20618186" userId="S::it20618186@my.sliit.lk::7d1a8889-d4ab-4b69-a030-55e2a9ce00b5" providerId="AD" clId="Web-{120CB15A-BC1D-E9BE-6926-17C4E949784B}" dt="2024-03-16T06:40:09.316" v="202" actId="1076"/>
          <ac:spMkLst>
            <pc:docMk/>
            <pc:sldMk cId="825978764" sldId="355"/>
            <ac:spMk id="62" creationId="{1FD752AA-4E33-FD5B-0D00-BD1CA13FCF21}"/>
          </ac:spMkLst>
        </pc:spChg>
        <pc:spChg chg="mod">
          <ac:chgData name="Dewantha A.A.A.R.S it20618186" userId="S::it20618186@my.sliit.lk::7d1a8889-d4ab-4b69-a030-55e2a9ce00b5" providerId="AD" clId="Web-{120CB15A-BC1D-E9BE-6926-17C4E949784B}" dt="2024-03-16T06:48:00.233" v="299" actId="20577"/>
          <ac:spMkLst>
            <pc:docMk/>
            <pc:sldMk cId="825978764" sldId="355"/>
            <ac:spMk id="1409" creationId="{01A939D1-91FB-6EA9-1927-6D0B7101700A}"/>
          </ac:spMkLst>
        </pc:spChg>
        <pc:spChg chg="mod">
          <ac:chgData name="Dewantha A.A.A.R.S it20618186" userId="S::it20618186@my.sliit.lk::7d1a8889-d4ab-4b69-a030-55e2a9ce00b5" providerId="AD" clId="Web-{120CB15A-BC1D-E9BE-6926-17C4E949784B}" dt="2024-03-16T06:40:45.645" v="226" actId="1076"/>
          <ac:spMkLst>
            <pc:docMk/>
            <pc:sldMk cId="825978764" sldId="355"/>
            <ac:spMk id="1411" creationId="{A474B4ED-B6B1-ECA4-4FF6-10A4476EFBFA}"/>
          </ac:spMkLst>
        </pc:spChg>
        <pc:spChg chg="mod">
          <ac:chgData name="Dewantha A.A.A.R.S it20618186" userId="S::it20618186@my.sliit.lk::7d1a8889-d4ab-4b69-a030-55e2a9ce00b5" providerId="AD" clId="Web-{120CB15A-BC1D-E9BE-6926-17C4E949784B}" dt="2024-03-16T06:43:58.118" v="271" actId="20577"/>
          <ac:spMkLst>
            <pc:docMk/>
            <pc:sldMk cId="825978764" sldId="355"/>
            <ac:spMk id="1414" creationId="{76F48AAA-5CEA-0CC9-101F-25E0725AECB4}"/>
          </ac:spMkLst>
        </pc:spChg>
        <pc:spChg chg="mod">
          <ac:chgData name="Dewantha A.A.A.R.S it20618186" userId="S::it20618186@my.sliit.lk::7d1a8889-d4ab-4b69-a030-55e2a9ce00b5" providerId="AD" clId="Web-{120CB15A-BC1D-E9BE-6926-17C4E949784B}" dt="2024-03-16T06:40:27.722" v="212" actId="1076"/>
          <ac:spMkLst>
            <pc:docMk/>
            <pc:sldMk cId="825978764" sldId="355"/>
            <ac:spMk id="1416" creationId="{487A6288-36E9-9993-6599-4E605084D718}"/>
          </ac:spMkLst>
        </pc:spChg>
        <pc:spChg chg="mod">
          <ac:chgData name="Dewantha A.A.A.R.S it20618186" userId="S::it20618186@my.sliit.lk::7d1a8889-d4ab-4b69-a030-55e2a9ce00b5" providerId="AD" clId="Web-{120CB15A-BC1D-E9BE-6926-17C4E949784B}" dt="2024-03-16T06:40:09.363" v="206" actId="1076"/>
          <ac:spMkLst>
            <pc:docMk/>
            <pc:sldMk cId="825978764" sldId="355"/>
            <ac:spMk id="1417" creationId="{D2D62AA8-CADF-6A64-B980-61FF0161B511}"/>
          </ac:spMkLst>
        </pc:spChg>
        <pc:spChg chg="mod">
          <ac:chgData name="Dewantha A.A.A.R.S it20618186" userId="S::it20618186@my.sliit.lk::7d1a8889-d4ab-4b69-a030-55e2a9ce00b5" providerId="AD" clId="Web-{120CB15A-BC1D-E9BE-6926-17C4E949784B}" dt="2024-03-16T06:40:45.692" v="230" actId="1076"/>
          <ac:spMkLst>
            <pc:docMk/>
            <pc:sldMk cId="825978764" sldId="355"/>
            <ac:spMk id="1418" creationId="{C2D0A143-6967-8728-4D75-EBBB97801EFD}"/>
          </ac:spMkLst>
        </pc:spChg>
        <pc:spChg chg="del">
          <ac:chgData name="Dewantha A.A.A.R.S it20618186" userId="S::it20618186@my.sliit.lk::7d1a8889-d4ab-4b69-a030-55e2a9ce00b5" providerId="AD" clId="Web-{120CB15A-BC1D-E9BE-6926-17C4E949784B}" dt="2024-03-16T06:38:00.469" v="142"/>
          <ac:spMkLst>
            <pc:docMk/>
            <pc:sldMk cId="825978764" sldId="355"/>
            <ac:spMk id="1419" creationId="{BE7D07DC-E944-C8B7-C484-9C1AFD953069}"/>
          </ac:spMkLst>
        </pc:spChg>
        <pc:spChg chg="del">
          <ac:chgData name="Dewantha A.A.A.R.S it20618186" userId="S::it20618186@my.sliit.lk::7d1a8889-d4ab-4b69-a030-55e2a9ce00b5" providerId="AD" clId="Web-{120CB15A-BC1D-E9BE-6926-17C4E949784B}" dt="2024-03-16T06:38:13.422" v="146"/>
          <ac:spMkLst>
            <pc:docMk/>
            <pc:sldMk cId="825978764" sldId="355"/>
            <ac:spMk id="1420" creationId="{B374E971-1F69-896E-9AD5-CB112BF5C818}"/>
          </ac:spMkLst>
        </pc:spChg>
        <pc:spChg chg="del mod">
          <ac:chgData name="Dewantha A.A.A.R.S it20618186" userId="S::it20618186@my.sliit.lk::7d1a8889-d4ab-4b69-a030-55e2a9ce00b5" providerId="AD" clId="Web-{120CB15A-BC1D-E9BE-6926-17C4E949784B}" dt="2024-03-16T06:38:03.625" v="143"/>
          <ac:spMkLst>
            <pc:docMk/>
            <pc:sldMk cId="825978764" sldId="355"/>
            <ac:spMk id="1426" creationId="{158C61BA-12CC-5387-5757-7B21F0E63CE0}"/>
          </ac:spMkLst>
        </pc:spChg>
        <pc:spChg chg="del mod">
          <ac:chgData name="Dewantha A.A.A.R.S it20618186" userId="S::it20618186@my.sliit.lk::7d1a8889-d4ab-4b69-a030-55e2a9ce00b5" providerId="AD" clId="Web-{120CB15A-BC1D-E9BE-6926-17C4E949784B}" dt="2024-03-16T06:38:22.251" v="149"/>
          <ac:spMkLst>
            <pc:docMk/>
            <pc:sldMk cId="825978764" sldId="355"/>
            <ac:spMk id="1427" creationId="{4D7522DB-DA18-E187-555D-1E0BA378D92C}"/>
          </ac:spMkLst>
        </pc:spChg>
        <pc:cxnChg chg="mod">
          <ac:chgData name="Dewantha A.A.A.R.S it20618186" userId="S::it20618186@my.sliit.lk::7d1a8889-d4ab-4b69-a030-55e2a9ce00b5" providerId="AD" clId="Web-{120CB15A-BC1D-E9BE-6926-17C4E949784B}" dt="2024-03-16T06:38:43.501" v="165" actId="1076"/>
          <ac:cxnSpMkLst>
            <pc:docMk/>
            <pc:sldMk cId="825978764" sldId="355"/>
            <ac:cxnSpMk id="51" creationId="{E8691ACC-F2D9-F874-ECC8-1B1A229CA30C}"/>
          </ac:cxnSpMkLst>
        </pc:cxnChg>
        <pc:cxnChg chg="mod">
          <ac:chgData name="Dewantha A.A.A.R.S it20618186" userId="S::it20618186@my.sliit.lk::7d1a8889-d4ab-4b69-a030-55e2a9ce00b5" providerId="AD" clId="Web-{120CB15A-BC1D-E9BE-6926-17C4E949784B}" dt="2024-03-16T06:40:27.691" v="209" actId="1076"/>
          <ac:cxnSpMkLst>
            <pc:docMk/>
            <pc:sldMk cId="825978764" sldId="355"/>
            <ac:cxnSpMk id="58" creationId="{95D41A1E-3CE6-7DD7-A076-78D343CB26F7}"/>
          </ac:cxnSpMkLst>
        </pc:cxnChg>
        <pc:cxnChg chg="mod">
          <ac:chgData name="Dewantha A.A.A.R.S it20618186" userId="S::it20618186@my.sliit.lk::7d1a8889-d4ab-4b69-a030-55e2a9ce00b5" providerId="AD" clId="Web-{120CB15A-BC1D-E9BE-6926-17C4E949784B}" dt="2024-03-16T06:40:27.691" v="210" actId="1076"/>
          <ac:cxnSpMkLst>
            <pc:docMk/>
            <pc:sldMk cId="825978764" sldId="355"/>
            <ac:cxnSpMk id="59" creationId="{F1ECDE81-E247-D51E-609E-1DAD2D848921}"/>
          </ac:cxnSpMkLst>
        </pc:cxnChg>
        <pc:cxnChg chg="mod">
          <ac:chgData name="Dewantha A.A.A.R.S it20618186" userId="S::it20618186@my.sliit.lk::7d1a8889-d4ab-4b69-a030-55e2a9ce00b5" providerId="AD" clId="Web-{120CB15A-BC1D-E9BE-6926-17C4E949784B}" dt="2024-03-16T06:40:09.331" v="203" actId="1076"/>
          <ac:cxnSpMkLst>
            <pc:docMk/>
            <pc:sldMk cId="825978764" sldId="355"/>
            <ac:cxnSpMk id="63" creationId="{C23A22EC-F0FD-C39B-1CDC-31A11B811423}"/>
          </ac:cxnSpMkLst>
        </pc:cxnChg>
        <pc:cxnChg chg="mod">
          <ac:chgData name="Dewantha A.A.A.R.S it20618186" userId="S::it20618186@my.sliit.lk::7d1a8889-d4ab-4b69-a030-55e2a9ce00b5" providerId="AD" clId="Web-{120CB15A-BC1D-E9BE-6926-17C4E949784B}" dt="2024-03-16T06:40:09.331" v="204" actId="1076"/>
          <ac:cxnSpMkLst>
            <pc:docMk/>
            <pc:sldMk cId="825978764" sldId="355"/>
            <ac:cxnSpMk id="1408" creationId="{48439EF2-0966-0824-532A-C4A60DC1CD9F}"/>
          </ac:cxnSpMkLst>
        </pc:cxnChg>
        <pc:cxnChg chg="mod">
          <ac:chgData name="Dewantha A.A.A.R.S it20618186" userId="S::it20618186@my.sliit.lk::7d1a8889-d4ab-4b69-a030-55e2a9ce00b5" providerId="AD" clId="Web-{120CB15A-BC1D-E9BE-6926-17C4E949784B}" dt="2024-03-16T06:40:45.660" v="227" actId="1076"/>
          <ac:cxnSpMkLst>
            <pc:docMk/>
            <pc:sldMk cId="825978764" sldId="355"/>
            <ac:cxnSpMk id="1412" creationId="{96F6022D-17CA-374E-8FB9-A95805A488FD}"/>
          </ac:cxnSpMkLst>
        </pc:cxnChg>
        <pc:cxnChg chg="mod">
          <ac:chgData name="Dewantha A.A.A.R.S it20618186" userId="S::it20618186@my.sliit.lk::7d1a8889-d4ab-4b69-a030-55e2a9ce00b5" providerId="AD" clId="Web-{120CB15A-BC1D-E9BE-6926-17C4E949784B}" dt="2024-03-16T06:40:45.660" v="228" actId="1076"/>
          <ac:cxnSpMkLst>
            <pc:docMk/>
            <pc:sldMk cId="825978764" sldId="355"/>
            <ac:cxnSpMk id="1413" creationId="{3A0F2366-603B-19CF-ACB1-6485C9CDD68C}"/>
          </ac:cxnSpMkLst>
        </pc:cxnChg>
        <pc:cxnChg chg="del">
          <ac:chgData name="Dewantha A.A.A.R.S it20618186" userId="S::it20618186@my.sliit.lk::7d1a8889-d4ab-4b69-a030-55e2a9ce00b5" providerId="AD" clId="Web-{120CB15A-BC1D-E9BE-6926-17C4E949784B}" dt="2024-03-16T06:38:06.219" v="144"/>
          <ac:cxnSpMkLst>
            <pc:docMk/>
            <pc:sldMk cId="825978764" sldId="355"/>
            <ac:cxnSpMk id="1421" creationId="{86507AD2-AA3B-A871-3278-55FA10AF8BBA}"/>
          </ac:cxnSpMkLst>
        </pc:cxnChg>
        <pc:cxnChg chg="del">
          <ac:chgData name="Dewantha A.A.A.R.S it20618186" userId="S::it20618186@my.sliit.lk::7d1a8889-d4ab-4b69-a030-55e2a9ce00b5" providerId="AD" clId="Web-{120CB15A-BC1D-E9BE-6926-17C4E949784B}" dt="2024-03-16T06:38:09.782" v="145"/>
          <ac:cxnSpMkLst>
            <pc:docMk/>
            <pc:sldMk cId="825978764" sldId="355"/>
            <ac:cxnSpMk id="1422" creationId="{5CD7C437-E61C-A0C2-696E-D9082DA18F06}"/>
          </ac:cxnSpMkLst>
        </pc:cxnChg>
      </pc:sldChg>
    </pc:docChg>
  </pc:docChgLst>
  <pc:docChgLst>
    <pc:chgData name="Dewantha A.A.A.R.S it20618186" userId="S::it20618186@my.sliit.lk::7d1a8889-d4ab-4b69-a030-55e2a9ce00b5" providerId="AD" clId="Web-{CBDBF1A1-91F6-1A6D-38C4-DF640FE93C53}"/>
    <pc:docChg chg="modSld">
      <pc:chgData name="Dewantha A.A.A.R.S it20618186" userId="S::it20618186@my.sliit.lk::7d1a8889-d4ab-4b69-a030-55e2a9ce00b5" providerId="AD" clId="Web-{CBDBF1A1-91F6-1A6D-38C4-DF640FE93C53}" dt="2024-04-03T19:32:40.198" v="2"/>
      <pc:docMkLst>
        <pc:docMk/>
      </pc:docMkLst>
      <pc:sldChg chg="addSp delSp">
        <pc:chgData name="Dewantha A.A.A.R.S it20618186" userId="S::it20618186@my.sliit.lk::7d1a8889-d4ab-4b69-a030-55e2a9ce00b5" providerId="AD" clId="Web-{CBDBF1A1-91F6-1A6D-38C4-DF640FE93C53}" dt="2024-04-03T19:32:40.198" v="2"/>
        <pc:sldMkLst>
          <pc:docMk/>
          <pc:sldMk cId="2525097668" sldId="330"/>
        </pc:sldMkLst>
        <pc:picChg chg="add del">
          <ac:chgData name="Dewantha A.A.A.R.S it20618186" userId="S::it20618186@my.sliit.lk::7d1a8889-d4ab-4b69-a030-55e2a9ce00b5" providerId="AD" clId="Web-{CBDBF1A1-91F6-1A6D-38C4-DF640FE93C53}" dt="2024-04-03T19:32:15.760" v="1"/>
          <ac:picMkLst>
            <pc:docMk/>
            <pc:sldMk cId="2525097668" sldId="330"/>
            <ac:picMk id="2" creationId="{8CD87A3D-6D22-61D5-2BF4-4FBE54D4D951}"/>
          </ac:picMkLst>
        </pc:picChg>
        <pc:picChg chg="add">
          <ac:chgData name="Dewantha A.A.A.R.S it20618186" userId="S::it20618186@my.sliit.lk::7d1a8889-d4ab-4b69-a030-55e2a9ce00b5" providerId="AD" clId="Web-{CBDBF1A1-91F6-1A6D-38C4-DF640FE93C53}" dt="2024-04-03T19:32:40.198" v="2"/>
          <ac:picMkLst>
            <pc:docMk/>
            <pc:sldMk cId="2525097668" sldId="330"/>
            <ac:picMk id="6" creationId="{3F6CE042-9963-91EA-47CC-DA4515C922DB}"/>
          </ac:picMkLst>
        </pc:picChg>
      </pc:sldChg>
    </pc:docChg>
  </pc:docChgLst>
  <pc:docChgLst>
    <pc:chgData name="Lakshan J.A.T it20642150" userId="89e2160c-7602-4b7e-8031-5cf564499c87" providerId="ADAL" clId="{23054600-F03F-FB48-848F-5AE1D5750953}"/>
    <pc:docChg chg="custSel modSld">
      <pc:chgData name="Lakshan J.A.T it20642150" userId="89e2160c-7602-4b7e-8031-5cf564499c87" providerId="ADAL" clId="{23054600-F03F-FB48-848F-5AE1D5750953}" dt="2024-03-19T04:02:07.118" v="5" actId="478"/>
      <pc:docMkLst>
        <pc:docMk/>
      </pc:docMkLst>
      <pc:sldChg chg="modSp">
        <pc:chgData name="Lakshan J.A.T it20642150" userId="89e2160c-7602-4b7e-8031-5cf564499c87" providerId="ADAL" clId="{23054600-F03F-FB48-848F-5AE1D5750953}" dt="2024-03-18T23:25:43.709" v="0" actId="1076"/>
        <pc:sldMkLst>
          <pc:docMk/>
          <pc:sldMk cId="0" sldId="258"/>
        </pc:sldMkLst>
        <pc:spChg chg="mod">
          <ac:chgData name="Lakshan J.A.T it20642150" userId="89e2160c-7602-4b7e-8031-5cf564499c87" providerId="ADAL" clId="{23054600-F03F-FB48-848F-5AE1D5750953}" dt="2024-03-18T23:25:43.709" v="0" actId="1076"/>
          <ac:spMkLst>
            <pc:docMk/>
            <pc:sldMk cId="0" sldId="258"/>
            <ac:spMk id="1145" creationId="{00000000-0000-0000-0000-000000000000}"/>
          </ac:spMkLst>
        </pc:spChg>
      </pc:sldChg>
      <pc:sldChg chg="addSp delSp">
        <pc:chgData name="Lakshan J.A.T it20642150" userId="89e2160c-7602-4b7e-8031-5cf564499c87" providerId="ADAL" clId="{23054600-F03F-FB48-848F-5AE1D5750953}" dt="2024-03-19T04:02:07.118" v="5" actId="478"/>
        <pc:sldMkLst>
          <pc:docMk/>
          <pc:sldMk cId="3160001539" sldId="364"/>
        </pc:sldMkLst>
        <pc:spChg chg="add">
          <ac:chgData name="Lakshan J.A.T it20642150" userId="89e2160c-7602-4b7e-8031-5cf564499c87" providerId="ADAL" clId="{23054600-F03F-FB48-848F-5AE1D5750953}" dt="2024-03-19T04:01:55.109" v="2" actId="139"/>
          <ac:spMkLst>
            <pc:docMk/>
            <pc:sldMk cId="3160001539" sldId="364"/>
            <ac:spMk id="6" creationId="{C68DC12A-A518-D420-436C-FC327C501B9D}"/>
          </ac:spMkLst>
        </pc:spChg>
        <pc:spChg chg="add">
          <ac:chgData name="Lakshan J.A.T it20642150" userId="89e2160c-7602-4b7e-8031-5cf564499c87" providerId="ADAL" clId="{23054600-F03F-FB48-848F-5AE1D5750953}" dt="2024-03-19T04:01:55.515" v="3" actId="139"/>
          <ac:spMkLst>
            <pc:docMk/>
            <pc:sldMk cId="3160001539" sldId="364"/>
            <ac:spMk id="8" creationId="{06B21598-9774-A79B-74AE-F6766A59DDC4}"/>
          </ac:spMkLst>
        </pc:spChg>
        <pc:spChg chg="add">
          <ac:chgData name="Lakshan J.A.T it20642150" userId="89e2160c-7602-4b7e-8031-5cf564499c87" providerId="ADAL" clId="{23054600-F03F-FB48-848F-5AE1D5750953}" dt="2024-03-19T04:01:55.543" v="4" actId="139"/>
          <ac:spMkLst>
            <pc:docMk/>
            <pc:sldMk cId="3160001539" sldId="364"/>
            <ac:spMk id="9" creationId="{25BC8063-BC8D-0229-BE89-26CF9A5E83A0}"/>
          </ac:spMkLst>
        </pc:spChg>
        <pc:graphicFrameChg chg="add del">
          <ac:chgData name="Lakshan J.A.T it20642150" userId="89e2160c-7602-4b7e-8031-5cf564499c87" providerId="ADAL" clId="{23054600-F03F-FB48-848F-5AE1D5750953}" dt="2024-03-19T04:02:07.118" v="5" actId="478"/>
          <ac:graphicFrameMkLst>
            <pc:docMk/>
            <pc:sldMk cId="3160001539" sldId="364"/>
            <ac:graphicFrameMk id="2" creationId="{2385C5A6-8BFD-2B2D-994B-94369ED4FBBD}"/>
          </ac:graphicFrameMkLst>
        </pc:graphicFrameChg>
      </pc:sldChg>
    </pc:docChg>
  </pc:docChgLst>
  <pc:docChgLst>
    <pc:chgData name="Lakshan J.A.T it20642150" userId="S::it20642150@my.sliit.lk::89e2160c-7602-4b7e-8031-5cf564499c87" providerId="AD" clId="Web-{BD0EBE89-27FE-0659-94DB-0BA3800A8848}"/>
    <pc:docChg chg="addSld delSld modSld">
      <pc:chgData name="Lakshan J.A.T it20642150" userId="S::it20642150@my.sliit.lk::89e2160c-7602-4b7e-8031-5cf564499c87" providerId="AD" clId="Web-{BD0EBE89-27FE-0659-94DB-0BA3800A8848}" dt="2024-03-16T06:51:12.521" v="179" actId="20577"/>
      <pc:docMkLst>
        <pc:docMk/>
      </pc:docMkLst>
      <pc:sldChg chg="addSp delSp modSp">
        <pc:chgData name="Lakshan J.A.T it20642150" userId="S::it20642150@my.sliit.lk::89e2160c-7602-4b7e-8031-5cf564499c87" providerId="AD" clId="Web-{BD0EBE89-27FE-0659-94DB-0BA3800A8848}" dt="2024-03-16T05:07:20.828" v="37" actId="1076"/>
        <pc:sldMkLst>
          <pc:docMk/>
          <pc:sldMk cId="0" sldId="258"/>
        </pc:sldMkLst>
        <pc:picChg chg="add del mod">
          <ac:chgData name="Lakshan J.A.T it20642150" userId="S::it20642150@my.sliit.lk::89e2160c-7602-4b7e-8031-5cf564499c87" providerId="AD" clId="Web-{BD0EBE89-27FE-0659-94DB-0BA3800A8848}" dt="2024-03-16T05:04:29.965" v="26"/>
          <ac:picMkLst>
            <pc:docMk/>
            <pc:sldMk cId="0" sldId="258"/>
            <ac:picMk id="2" creationId="{84C1A722-D7CF-DCDD-4765-273FC7B08C7B}"/>
          </ac:picMkLst>
        </pc:picChg>
        <pc:picChg chg="add del mod">
          <ac:chgData name="Lakshan J.A.T it20642150" userId="S::it20642150@my.sliit.lk::89e2160c-7602-4b7e-8031-5cf564499c87" providerId="AD" clId="Web-{BD0EBE89-27FE-0659-94DB-0BA3800A8848}" dt="2024-03-16T05:07:20.828" v="37" actId="1076"/>
          <ac:picMkLst>
            <pc:docMk/>
            <pc:sldMk cId="0" sldId="258"/>
            <ac:picMk id="20" creationId="{1CCF59C9-D1E1-F4BC-CD04-5923243AF2AA}"/>
          </ac:picMkLst>
        </pc:picChg>
      </pc:sldChg>
      <pc:sldChg chg="modSp">
        <pc:chgData name="Lakshan J.A.T it20642150" userId="S::it20642150@my.sliit.lk::89e2160c-7602-4b7e-8031-5cf564499c87" providerId="AD" clId="Web-{BD0EBE89-27FE-0659-94DB-0BA3800A8848}" dt="2024-03-16T06:51:12.521" v="179" actId="20577"/>
        <pc:sldMkLst>
          <pc:docMk/>
          <pc:sldMk cId="3968474767" sldId="308"/>
        </pc:sldMkLst>
        <pc:spChg chg="mod">
          <ac:chgData name="Lakshan J.A.T it20642150" userId="S::it20642150@my.sliit.lk::89e2160c-7602-4b7e-8031-5cf564499c87" providerId="AD" clId="Web-{BD0EBE89-27FE-0659-94DB-0BA3800A8848}" dt="2024-03-16T06:51:12.521" v="179" actId="20577"/>
          <ac:spMkLst>
            <pc:docMk/>
            <pc:sldMk cId="3968474767" sldId="308"/>
            <ac:spMk id="1277" creationId="{00000000-0000-0000-0000-000000000000}"/>
          </ac:spMkLst>
        </pc:spChg>
      </pc:sldChg>
      <pc:sldChg chg="modSp">
        <pc:chgData name="Lakshan J.A.T it20642150" userId="S::it20642150@my.sliit.lk::89e2160c-7602-4b7e-8031-5cf564499c87" providerId="AD" clId="Web-{BD0EBE89-27FE-0659-94DB-0BA3800A8848}" dt="2024-03-16T05:44:47.635" v="114" actId="1076"/>
        <pc:sldMkLst>
          <pc:docMk/>
          <pc:sldMk cId="1115118500" sldId="312"/>
        </pc:sldMkLst>
        <pc:spChg chg="mod">
          <ac:chgData name="Lakshan J.A.T it20642150" userId="S::it20642150@my.sliit.lk::89e2160c-7602-4b7e-8031-5cf564499c87" providerId="AD" clId="Web-{BD0EBE89-27FE-0659-94DB-0BA3800A8848}" dt="2024-03-16T05:44:47.635" v="114" actId="1076"/>
          <ac:spMkLst>
            <pc:docMk/>
            <pc:sldMk cId="1115118500" sldId="312"/>
            <ac:spMk id="4" creationId="{1409337D-4C78-5774-727A-ADC181D9A033}"/>
          </ac:spMkLst>
        </pc:spChg>
        <pc:picChg chg="mod">
          <ac:chgData name="Lakshan J.A.T it20642150" userId="S::it20642150@my.sliit.lk::89e2160c-7602-4b7e-8031-5cf564499c87" providerId="AD" clId="Web-{BD0EBE89-27FE-0659-94DB-0BA3800A8848}" dt="2024-03-16T05:41:39.347" v="113"/>
          <ac:picMkLst>
            <pc:docMk/>
            <pc:sldMk cId="1115118500" sldId="312"/>
            <ac:picMk id="3" creationId="{D31B2BD8-138F-8DC4-1ABC-9BF736D4FE4F}"/>
          </ac:picMkLst>
        </pc:picChg>
      </pc:sldChg>
      <pc:sldChg chg="del">
        <pc:chgData name="Lakshan J.A.T it20642150" userId="S::it20642150@my.sliit.lk::89e2160c-7602-4b7e-8031-5cf564499c87" providerId="AD" clId="Web-{BD0EBE89-27FE-0659-94DB-0BA3800A8848}" dt="2024-03-16T05:46:11.607" v="121"/>
        <pc:sldMkLst>
          <pc:docMk/>
          <pc:sldMk cId="3768546930" sldId="334"/>
        </pc:sldMkLst>
      </pc:sldChg>
      <pc:sldChg chg="del">
        <pc:chgData name="Lakshan J.A.T it20642150" userId="S::it20642150@my.sliit.lk::89e2160c-7602-4b7e-8031-5cf564499c87" providerId="AD" clId="Web-{BD0EBE89-27FE-0659-94DB-0BA3800A8848}" dt="2024-03-16T05:46:11.607" v="122"/>
        <pc:sldMkLst>
          <pc:docMk/>
          <pc:sldMk cId="4079462473" sldId="335"/>
        </pc:sldMkLst>
      </pc:sldChg>
      <pc:sldChg chg="del">
        <pc:chgData name="Lakshan J.A.T it20642150" userId="S::it20642150@my.sliit.lk::89e2160c-7602-4b7e-8031-5cf564499c87" providerId="AD" clId="Web-{BD0EBE89-27FE-0659-94DB-0BA3800A8848}" dt="2024-03-16T05:46:11.607" v="123"/>
        <pc:sldMkLst>
          <pc:docMk/>
          <pc:sldMk cId="2576707144" sldId="336"/>
        </pc:sldMkLst>
      </pc:sldChg>
      <pc:sldChg chg="del">
        <pc:chgData name="Lakshan J.A.T it20642150" userId="S::it20642150@my.sliit.lk::89e2160c-7602-4b7e-8031-5cf564499c87" providerId="AD" clId="Web-{BD0EBE89-27FE-0659-94DB-0BA3800A8848}" dt="2024-03-16T05:46:11.623" v="124"/>
        <pc:sldMkLst>
          <pc:docMk/>
          <pc:sldMk cId="2288697853" sldId="337"/>
        </pc:sldMkLst>
      </pc:sldChg>
      <pc:sldChg chg="del">
        <pc:chgData name="Lakshan J.A.T it20642150" userId="S::it20642150@my.sliit.lk::89e2160c-7602-4b7e-8031-5cf564499c87" providerId="AD" clId="Web-{BD0EBE89-27FE-0659-94DB-0BA3800A8848}" dt="2024-03-16T05:46:11.623" v="125"/>
        <pc:sldMkLst>
          <pc:docMk/>
          <pc:sldMk cId="3432804084" sldId="338"/>
        </pc:sldMkLst>
      </pc:sldChg>
      <pc:sldChg chg="del">
        <pc:chgData name="Lakshan J.A.T it20642150" userId="S::it20642150@my.sliit.lk::89e2160c-7602-4b7e-8031-5cf564499c87" providerId="AD" clId="Web-{BD0EBE89-27FE-0659-94DB-0BA3800A8848}" dt="2024-03-16T05:46:11.623" v="126"/>
        <pc:sldMkLst>
          <pc:docMk/>
          <pc:sldMk cId="550523126" sldId="339"/>
        </pc:sldMkLst>
      </pc:sldChg>
      <pc:sldChg chg="del">
        <pc:chgData name="Lakshan J.A.T it20642150" userId="S::it20642150@my.sliit.lk::89e2160c-7602-4b7e-8031-5cf564499c87" providerId="AD" clId="Web-{BD0EBE89-27FE-0659-94DB-0BA3800A8848}" dt="2024-03-16T05:46:11.623" v="127"/>
        <pc:sldMkLst>
          <pc:docMk/>
          <pc:sldMk cId="3767284959" sldId="340"/>
        </pc:sldMkLst>
      </pc:sldChg>
      <pc:sldChg chg="del">
        <pc:chgData name="Lakshan J.A.T it20642150" userId="S::it20642150@my.sliit.lk::89e2160c-7602-4b7e-8031-5cf564499c87" providerId="AD" clId="Web-{BD0EBE89-27FE-0659-94DB-0BA3800A8848}" dt="2024-03-16T05:46:11.623" v="128"/>
        <pc:sldMkLst>
          <pc:docMk/>
          <pc:sldMk cId="1883477682" sldId="341"/>
        </pc:sldMkLst>
      </pc:sldChg>
      <pc:sldChg chg="addSp delSp del">
        <pc:chgData name="Lakshan J.A.T it20642150" userId="S::it20642150@my.sliit.lk::89e2160c-7602-4b7e-8031-5cf564499c87" providerId="AD" clId="Web-{BD0EBE89-27FE-0659-94DB-0BA3800A8848}" dt="2024-03-16T05:46:11.638" v="130"/>
        <pc:sldMkLst>
          <pc:docMk/>
          <pc:sldMk cId="3349677130" sldId="342"/>
        </pc:sldMkLst>
        <pc:spChg chg="add">
          <ac:chgData name="Lakshan J.A.T it20642150" userId="S::it20642150@my.sliit.lk::89e2160c-7602-4b7e-8031-5cf564499c87" providerId="AD" clId="Web-{BD0EBE89-27FE-0659-94DB-0BA3800A8848}" dt="2024-03-16T05:45:07.667" v="120"/>
          <ac:spMkLst>
            <pc:docMk/>
            <pc:sldMk cId="3349677130" sldId="342"/>
            <ac:spMk id="6" creationId="{4A6D75F3-78DB-EBCC-5E94-98CF99BF07E9}"/>
          </ac:spMkLst>
        </pc:spChg>
        <pc:spChg chg="del">
          <ac:chgData name="Lakshan J.A.T it20642150" userId="S::it20642150@my.sliit.lk::89e2160c-7602-4b7e-8031-5cf564499c87" providerId="AD" clId="Web-{BD0EBE89-27FE-0659-94DB-0BA3800A8848}" dt="2024-03-16T05:45:07.058" v="119"/>
          <ac:spMkLst>
            <pc:docMk/>
            <pc:sldMk cId="3349677130" sldId="342"/>
            <ac:spMk id="7" creationId="{277105DD-E6F6-1557-9BA2-2FFE90D90578}"/>
          </ac:spMkLst>
        </pc:spChg>
      </pc:sldChg>
      <pc:sldChg chg="addSp delSp del">
        <pc:chgData name="Lakshan J.A.T it20642150" userId="S::it20642150@my.sliit.lk::89e2160c-7602-4b7e-8031-5cf564499c87" providerId="AD" clId="Web-{BD0EBE89-27FE-0659-94DB-0BA3800A8848}" dt="2024-03-16T05:46:11.638" v="131"/>
        <pc:sldMkLst>
          <pc:docMk/>
          <pc:sldMk cId="907289789" sldId="343"/>
        </pc:sldMkLst>
        <pc:spChg chg="add del">
          <ac:chgData name="Lakshan J.A.T it20642150" userId="S::it20642150@my.sliit.lk::89e2160c-7602-4b7e-8031-5cf564499c87" providerId="AD" clId="Web-{BD0EBE89-27FE-0659-94DB-0BA3800A8848}" dt="2024-03-16T05:44:55.682" v="116"/>
          <ac:spMkLst>
            <pc:docMk/>
            <pc:sldMk cId="907289789" sldId="343"/>
            <ac:spMk id="7" creationId="{94E46DCD-2D34-10E6-B5EF-D9E37F27D82F}"/>
          </ac:spMkLst>
        </pc:spChg>
        <pc:spChg chg="del">
          <ac:chgData name="Lakshan J.A.T it20642150" userId="S::it20642150@my.sliit.lk::89e2160c-7602-4b7e-8031-5cf564499c87" providerId="AD" clId="Web-{BD0EBE89-27FE-0659-94DB-0BA3800A8848}" dt="2024-03-16T05:44:58.370" v="117"/>
          <ac:spMkLst>
            <pc:docMk/>
            <pc:sldMk cId="907289789" sldId="343"/>
            <ac:spMk id="8" creationId="{3BBD45BE-5057-7A72-065B-1B4D1692683E}"/>
          </ac:spMkLst>
        </pc:spChg>
        <pc:spChg chg="add">
          <ac:chgData name="Lakshan J.A.T it20642150" userId="S::it20642150@my.sliit.lk::89e2160c-7602-4b7e-8031-5cf564499c87" providerId="AD" clId="Web-{BD0EBE89-27FE-0659-94DB-0BA3800A8848}" dt="2024-03-16T05:44:59.386" v="118"/>
          <ac:spMkLst>
            <pc:docMk/>
            <pc:sldMk cId="907289789" sldId="343"/>
            <ac:spMk id="11" creationId="{D5DC8115-8D9C-D6CA-F35C-6F0852258B2C}"/>
          </ac:spMkLst>
        </pc:spChg>
      </pc:sldChg>
      <pc:sldChg chg="del">
        <pc:chgData name="Lakshan J.A.T it20642150" userId="S::it20642150@my.sliit.lk::89e2160c-7602-4b7e-8031-5cf564499c87" providerId="AD" clId="Web-{BD0EBE89-27FE-0659-94DB-0BA3800A8848}" dt="2024-03-16T05:46:11.638" v="129"/>
        <pc:sldMkLst>
          <pc:docMk/>
          <pc:sldMk cId="375217718" sldId="356"/>
        </pc:sldMkLst>
      </pc:sldChg>
      <pc:sldChg chg="addSp delSp modSp add replId">
        <pc:chgData name="Lakshan J.A.T it20642150" userId="S::it20642150@my.sliit.lk::89e2160c-7602-4b7e-8031-5cf564499c87" providerId="AD" clId="Web-{BD0EBE89-27FE-0659-94DB-0BA3800A8848}" dt="2024-03-16T05:48:44.503" v="168" actId="1076"/>
        <pc:sldMkLst>
          <pc:docMk/>
          <pc:sldMk cId="3096705399" sldId="356"/>
        </pc:sldMkLst>
        <pc:spChg chg="del">
          <ac:chgData name="Lakshan J.A.T it20642150" userId="S::it20642150@my.sliit.lk::89e2160c-7602-4b7e-8031-5cf564499c87" providerId="AD" clId="Web-{BD0EBE89-27FE-0659-94DB-0BA3800A8848}" dt="2024-03-16T05:48:21.909" v="166"/>
          <ac:spMkLst>
            <pc:docMk/>
            <pc:sldMk cId="3096705399" sldId="356"/>
            <ac:spMk id="5" creationId="{F1F51DBF-0B12-D2B9-8881-29216E48948F}"/>
          </ac:spMkLst>
        </pc:spChg>
        <pc:spChg chg="add mod">
          <ac:chgData name="Lakshan J.A.T it20642150" userId="S::it20642150@my.sliit.lk::89e2160c-7602-4b7e-8031-5cf564499c87" providerId="AD" clId="Web-{BD0EBE89-27FE-0659-94DB-0BA3800A8848}" dt="2024-03-16T05:48:44.503" v="168" actId="1076"/>
          <ac:spMkLst>
            <pc:docMk/>
            <pc:sldMk cId="3096705399" sldId="356"/>
            <ac:spMk id="6" creationId="{59EE94CC-D6FD-FAFD-526C-7C6F467E8BD8}"/>
          </ac:spMkLst>
        </pc:spChg>
      </pc:sldChg>
      <pc:sldChg chg="addSp delSp modSp add replId">
        <pc:chgData name="Lakshan J.A.T it20642150" userId="S::it20642150@my.sliit.lk::89e2160c-7602-4b7e-8031-5cf564499c87" providerId="AD" clId="Web-{BD0EBE89-27FE-0659-94DB-0BA3800A8848}" dt="2024-03-16T05:48:17.127" v="165"/>
        <pc:sldMkLst>
          <pc:docMk/>
          <pc:sldMk cId="3264652730" sldId="357"/>
        </pc:sldMkLst>
        <pc:spChg chg="del mod">
          <ac:chgData name="Lakshan J.A.T it20642150" userId="S::it20642150@my.sliit.lk::89e2160c-7602-4b7e-8031-5cf564499c87" providerId="AD" clId="Web-{BD0EBE89-27FE-0659-94DB-0BA3800A8848}" dt="2024-03-16T05:48:16.299" v="164"/>
          <ac:spMkLst>
            <pc:docMk/>
            <pc:sldMk cId="3264652730" sldId="357"/>
            <ac:spMk id="2" creationId="{83D13E56-A725-2C16-51E9-035DEB42C01C}"/>
          </ac:spMkLst>
        </pc:spChg>
        <pc:spChg chg="add">
          <ac:chgData name="Lakshan J.A.T it20642150" userId="S::it20642150@my.sliit.lk::89e2160c-7602-4b7e-8031-5cf564499c87" providerId="AD" clId="Web-{BD0EBE89-27FE-0659-94DB-0BA3800A8848}" dt="2024-03-16T05:48:17.127" v="165"/>
          <ac:spMkLst>
            <pc:docMk/>
            <pc:sldMk cId="3264652730" sldId="357"/>
            <ac:spMk id="4" creationId="{C75CAC98-2293-C2E5-D6FA-3A793484FB3E}"/>
          </ac:spMkLst>
        </pc:spChg>
      </pc:sldChg>
      <pc:sldChg chg="addSp delSp modSp add replId">
        <pc:chgData name="Lakshan J.A.T it20642150" userId="S::it20642150@my.sliit.lk::89e2160c-7602-4b7e-8031-5cf564499c87" providerId="AD" clId="Web-{BD0EBE89-27FE-0659-94DB-0BA3800A8848}" dt="2024-03-16T05:48:51.363" v="169" actId="1076"/>
        <pc:sldMkLst>
          <pc:docMk/>
          <pc:sldMk cId="2914937084" sldId="358"/>
        </pc:sldMkLst>
        <pc:spChg chg="del">
          <ac:chgData name="Lakshan J.A.T it20642150" userId="S::it20642150@my.sliit.lk::89e2160c-7602-4b7e-8031-5cf564499c87" providerId="AD" clId="Web-{BD0EBE89-27FE-0659-94DB-0BA3800A8848}" dt="2024-03-16T05:48:10.596" v="160"/>
          <ac:spMkLst>
            <pc:docMk/>
            <pc:sldMk cId="2914937084" sldId="358"/>
            <ac:spMk id="3" creationId="{68726C22-AFD0-FED1-2F2F-C41C7706DE0E}"/>
          </ac:spMkLst>
        </pc:spChg>
        <pc:spChg chg="add mod">
          <ac:chgData name="Lakshan J.A.T it20642150" userId="S::it20642150@my.sliit.lk::89e2160c-7602-4b7e-8031-5cf564499c87" providerId="AD" clId="Web-{BD0EBE89-27FE-0659-94DB-0BA3800A8848}" dt="2024-03-16T05:48:51.363" v="169" actId="1076"/>
          <ac:spMkLst>
            <pc:docMk/>
            <pc:sldMk cId="2914937084" sldId="358"/>
            <ac:spMk id="5" creationId="{FF5C0DE9-B7BE-A837-B980-91E046994570}"/>
          </ac:spMkLst>
        </pc:spChg>
      </pc:sldChg>
      <pc:sldChg chg="addSp delSp add replId">
        <pc:chgData name="Lakshan J.A.T it20642150" userId="S::it20642150@my.sliit.lk::89e2160c-7602-4b7e-8031-5cf564499c87" providerId="AD" clId="Web-{BD0EBE89-27FE-0659-94DB-0BA3800A8848}" dt="2024-03-16T05:48:05.627" v="159"/>
        <pc:sldMkLst>
          <pc:docMk/>
          <pc:sldMk cId="3871004600" sldId="359"/>
        </pc:sldMkLst>
        <pc:spChg chg="add">
          <ac:chgData name="Lakshan J.A.T it20642150" userId="S::it20642150@my.sliit.lk::89e2160c-7602-4b7e-8031-5cf564499c87" providerId="AD" clId="Web-{BD0EBE89-27FE-0659-94DB-0BA3800A8848}" dt="2024-03-16T05:48:05.627" v="159"/>
          <ac:spMkLst>
            <pc:docMk/>
            <pc:sldMk cId="3871004600" sldId="359"/>
            <ac:spMk id="5" creationId="{DEB11B6F-08C3-A69E-2413-5C1CA945F420}"/>
          </ac:spMkLst>
        </pc:spChg>
        <pc:spChg chg="del">
          <ac:chgData name="Lakshan J.A.T it20642150" userId="S::it20642150@my.sliit.lk::89e2160c-7602-4b7e-8031-5cf564499c87" providerId="AD" clId="Web-{BD0EBE89-27FE-0659-94DB-0BA3800A8848}" dt="2024-03-16T05:48:04.549" v="158"/>
          <ac:spMkLst>
            <pc:docMk/>
            <pc:sldMk cId="3871004600" sldId="359"/>
            <ac:spMk id="18" creationId="{2B02C344-6CC7-C408-A201-B1204D28FF9A}"/>
          </ac:spMkLst>
        </pc:spChg>
      </pc:sldChg>
      <pc:sldChg chg="addSp delSp add replId">
        <pc:chgData name="Lakshan J.A.T it20642150" userId="S::it20642150@my.sliit.lk::89e2160c-7602-4b7e-8031-5cf564499c87" providerId="AD" clId="Web-{BD0EBE89-27FE-0659-94DB-0BA3800A8848}" dt="2024-03-16T05:47:58.720" v="157"/>
        <pc:sldMkLst>
          <pc:docMk/>
          <pc:sldMk cId="24012850" sldId="360"/>
        </pc:sldMkLst>
        <pc:spChg chg="add">
          <ac:chgData name="Lakshan J.A.T it20642150" userId="S::it20642150@my.sliit.lk::89e2160c-7602-4b7e-8031-5cf564499c87" providerId="AD" clId="Web-{BD0EBE89-27FE-0659-94DB-0BA3800A8848}" dt="2024-03-16T05:47:58.720" v="157"/>
          <ac:spMkLst>
            <pc:docMk/>
            <pc:sldMk cId="24012850" sldId="360"/>
            <ac:spMk id="4" creationId="{4F726FC5-4C71-6CE9-F38C-00BE04F51B62}"/>
          </ac:spMkLst>
        </pc:spChg>
        <pc:spChg chg="del">
          <ac:chgData name="Lakshan J.A.T it20642150" userId="S::it20642150@my.sliit.lk::89e2160c-7602-4b7e-8031-5cf564499c87" providerId="AD" clId="Web-{BD0EBE89-27FE-0659-94DB-0BA3800A8848}" dt="2024-03-16T05:47:57.861" v="156"/>
          <ac:spMkLst>
            <pc:docMk/>
            <pc:sldMk cId="24012850" sldId="360"/>
            <ac:spMk id="23" creationId="{136F4122-DE0A-6C22-06E9-78AD50B5020E}"/>
          </ac:spMkLst>
        </pc:spChg>
      </pc:sldChg>
      <pc:sldChg chg="addSp delSp modSp add replId">
        <pc:chgData name="Lakshan J.A.T it20642150" userId="S::it20642150@my.sliit.lk::89e2160c-7602-4b7e-8031-5cf564499c87" providerId="AD" clId="Web-{BD0EBE89-27FE-0659-94DB-0BA3800A8848}" dt="2024-03-16T05:47:52.611" v="155"/>
        <pc:sldMkLst>
          <pc:docMk/>
          <pc:sldMk cId="50285341" sldId="361"/>
        </pc:sldMkLst>
        <pc:spChg chg="add">
          <ac:chgData name="Lakshan J.A.T it20642150" userId="S::it20642150@my.sliit.lk::89e2160c-7602-4b7e-8031-5cf564499c87" providerId="AD" clId="Web-{BD0EBE89-27FE-0659-94DB-0BA3800A8848}" dt="2024-03-16T05:47:52.611" v="155"/>
          <ac:spMkLst>
            <pc:docMk/>
            <pc:sldMk cId="50285341" sldId="361"/>
            <ac:spMk id="3" creationId="{0376BF1A-3CAD-0C0F-FE9E-3CB201C515DF}"/>
          </ac:spMkLst>
        </pc:spChg>
        <pc:spChg chg="del mod">
          <ac:chgData name="Lakshan J.A.T it20642150" userId="S::it20642150@my.sliit.lk::89e2160c-7602-4b7e-8031-5cf564499c87" providerId="AD" clId="Web-{BD0EBE89-27FE-0659-94DB-0BA3800A8848}" dt="2024-03-16T05:47:51.611" v="154"/>
          <ac:spMkLst>
            <pc:docMk/>
            <pc:sldMk cId="50285341" sldId="361"/>
            <ac:spMk id="12" creationId="{14F36BE7-2EBB-C55B-D2C1-FBA508864479}"/>
          </ac:spMkLst>
        </pc:spChg>
      </pc:sldChg>
      <pc:sldChg chg="addSp delSp add replId">
        <pc:chgData name="Lakshan J.A.T it20642150" userId="S::it20642150@my.sliit.lk::89e2160c-7602-4b7e-8031-5cf564499c87" providerId="AD" clId="Web-{BD0EBE89-27FE-0659-94DB-0BA3800A8848}" dt="2024-03-16T05:47:43.298" v="152"/>
        <pc:sldMkLst>
          <pc:docMk/>
          <pc:sldMk cId="1682185449" sldId="362"/>
        </pc:sldMkLst>
        <pc:spChg chg="add">
          <ac:chgData name="Lakshan J.A.T it20642150" userId="S::it20642150@my.sliit.lk::89e2160c-7602-4b7e-8031-5cf564499c87" providerId="AD" clId="Web-{BD0EBE89-27FE-0659-94DB-0BA3800A8848}" dt="2024-03-16T05:47:43.298" v="152"/>
          <ac:spMkLst>
            <pc:docMk/>
            <pc:sldMk cId="1682185449" sldId="362"/>
            <ac:spMk id="3" creationId="{6F43AF16-E0AD-AA1D-B0E1-7C577DFF1924}"/>
          </ac:spMkLst>
        </pc:spChg>
        <pc:spChg chg="del">
          <ac:chgData name="Lakshan J.A.T it20642150" userId="S::it20642150@my.sliit.lk::89e2160c-7602-4b7e-8031-5cf564499c87" providerId="AD" clId="Web-{BD0EBE89-27FE-0659-94DB-0BA3800A8848}" dt="2024-03-16T05:47:42.423" v="151"/>
          <ac:spMkLst>
            <pc:docMk/>
            <pc:sldMk cId="1682185449" sldId="362"/>
            <ac:spMk id="4" creationId="{E21DF0F6-5E42-2A3D-9783-7E6CCFFF9794}"/>
          </ac:spMkLst>
        </pc:spChg>
      </pc:sldChg>
      <pc:sldChg chg="addSp delSp add replId">
        <pc:chgData name="Lakshan J.A.T it20642150" userId="S::it20642150@my.sliit.lk::89e2160c-7602-4b7e-8031-5cf564499c87" providerId="AD" clId="Web-{BD0EBE89-27FE-0659-94DB-0BA3800A8848}" dt="2024-03-16T05:47:34.172" v="150"/>
        <pc:sldMkLst>
          <pc:docMk/>
          <pc:sldMk cId="1009649690" sldId="363"/>
        </pc:sldMkLst>
        <pc:spChg chg="del">
          <ac:chgData name="Lakshan J.A.T it20642150" userId="S::it20642150@my.sliit.lk::89e2160c-7602-4b7e-8031-5cf564499c87" providerId="AD" clId="Web-{BD0EBE89-27FE-0659-94DB-0BA3800A8848}" dt="2024-03-16T05:47:33.391" v="149"/>
          <ac:spMkLst>
            <pc:docMk/>
            <pc:sldMk cId="1009649690" sldId="363"/>
            <ac:spMk id="2" creationId="{05F703E9-D56C-3288-BDC3-7FAC39983203}"/>
          </ac:spMkLst>
        </pc:spChg>
        <pc:spChg chg="add">
          <ac:chgData name="Lakshan J.A.T it20642150" userId="S::it20642150@my.sliit.lk::89e2160c-7602-4b7e-8031-5cf564499c87" providerId="AD" clId="Web-{BD0EBE89-27FE-0659-94DB-0BA3800A8848}" dt="2024-03-16T05:47:34.172" v="150"/>
          <ac:spMkLst>
            <pc:docMk/>
            <pc:sldMk cId="1009649690" sldId="363"/>
            <ac:spMk id="4" creationId="{A7833EBC-2989-D8B2-B5DB-E3E40D674751}"/>
          </ac:spMkLst>
        </pc:spChg>
      </pc:sldChg>
      <pc:sldChg chg="addSp delSp add replId">
        <pc:chgData name="Lakshan J.A.T it20642150" userId="S::it20642150@my.sliit.lk::89e2160c-7602-4b7e-8031-5cf564499c87" providerId="AD" clId="Web-{BD0EBE89-27FE-0659-94DB-0BA3800A8848}" dt="2024-03-16T05:47:27.985" v="148"/>
        <pc:sldMkLst>
          <pc:docMk/>
          <pc:sldMk cId="3160001539" sldId="364"/>
        </pc:sldMkLst>
        <pc:spChg chg="del">
          <ac:chgData name="Lakshan J.A.T it20642150" userId="S::it20642150@my.sliit.lk::89e2160c-7602-4b7e-8031-5cf564499c87" providerId="AD" clId="Web-{BD0EBE89-27FE-0659-94DB-0BA3800A8848}" dt="2024-03-16T05:47:26.891" v="147"/>
          <ac:spMkLst>
            <pc:docMk/>
            <pc:sldMk cId="3160001539" sldId="364"/>
            <ac:spMk id="6" creationId="{DC732AE4-7048-5505-0B49-46984C829B96}"/>
          </ac:spMkLst>
        </pc:spChg>
        <pc:spChg chg="add">
          <ac:chgData name="Lakshan J.A.T it20642150" userId="S::it20642150@my.sliit.lk::89e2160c-7602-4b7e-8031-5cf564499c87" providerId="AD" clId="Web-{BD0EBE89-27FE-0659-94DB-0BA3800A8848}" dt="2024-03-16T05:47:27.985" v="148"/>
          <ac:spMkLst>
            <pc:docMk/>
            <pc:sldMk cId="3160001539" sldId="364"/>
            <ac:spMk id="7" creationId="{B9435018-5ADB-470A-4D6A-A331344DFCE9}"/>
          </ac:spMkLst>
        </pc:spChg>
      </pc:sldChg>
      <pc:sldChg chg="addSp delSp add replId">
        <pc:chgData name="Lakshan J.A.T it20642150" userId="S::it20642150@my.sliit.lk::89e2160c-7602-4b7e-8031-5cf564499c87" providerId="AD" clId="Web-{BD0EBE89-27FE-0659-94DB-0BA3800A8848}" dt="2024-03-16T05:47:21.485" v="146"/>
        <pc:sldMkLst>
          <pc:docMk/>
          <pc:sldMk cId="310695365" sldId="365"/>
        </pc:sldMkLst>
        <pc:spChg chg="del">
          <ac:chgData name="Lakshan J.A.T it20642150" userId="S::it20642150@my.sliit.lk::89e2160c-7602-4b7e-8031-5cf564499c87" providerId="AD" clId="Web-{BD0EBE89-27FE-0659-94DB-0BA3800A8848}" dt="2024-03-16T05:47:20.578" v="145"/>
          <ac:spMkLst>
            <pc:docMk/>
            <pc:sldMk cId="310695365" sldId="365"/>
            <ac:spMk id="3" creationId="{1FACA3E0-AB10-358F-2CCA-6BC8BDCCFA5A}"/>
          </ac:spMkLst>
        </pc:spChg>
        <pc:spChg chg="add">
          <ac:chgData name="Lakshan J.A.T it20642150" userId="S::it20642150@my.sliit.lk::89e2160c-7602-4b7e-8031-5cf564499c87" providerId="AD" clId="Web-{BD0EBE89-27FE-0659-94DB-0BA3800A8848}" dt="2024-03-16T05:47:21.485" v="146"/>
          <ac:spMkLst>
            <pc:docMk/>
            <pc:sldMk cId="310695365" sldId="365"/>
            <ac:spMk id="4" creationId="{6425A43D-F0E7-E49D-BF71-F906B1C2546D}"/>
          </ac:spMkLst>
        </pc:spChg>
      </pc:sldChg>
      <pc:sldChg chg="addSp delSp add replId">
        <pc:chgData name="Lakshan J.A.T it20642150" userId="S::it20642150@my.sliit.lk::89e2160c-7602-4b7e-8031-5cf564499c87" providerId="AD" clId="Web-{BD0EBE89-27FE-0659-94DB-0BA3800A8848}" dt="2024-03-16T05:47:16.656" v="144"/>
        <pc:sldMkLst>
          <pc:docMk/>
          <pc:sldMk cId="1273396309" sldId="366"/>
        </pc:sldMkLst>
        <pc:spChg chg="del">
          <ac:chgData name="Lakshan J.A.T it20642150" userId="S::it20642150@my.sliit.lk::89e2160c-7602-4b7e-8031-5cf564499c87" providerId="AD" clId="Web-{BD0EBE89-27FE-0659-94DB-0BA3800A8848}" dt="2024-03-16T05:47:15.750" v="143"/>
          <ac:spMkLst>
            <pc:docMk/>
            <pc:sldMk cId="1273396309" sldId="366"/>
            <ac:spMk id="4" creationId="{ADADA24E-AB52-B433-33BD-0E37E1159672}"/>
          </ac:spMkLst>
        </pc:spChg>
        <pc:spChg chg="add">
          <ac:chgData name="Lakshan J.A.T it20642150" userId="S::it20642150@my.sliit.lk::89e2160c-7602-4b7e-8031-5cf564499c87" providerId="AD" clId="Web-{BD0EBE89-27FE-0659-94DB-0BA3800A8848}" dt="2024-03-16T05:47:16.656" v="144"/>
          <ac:spMkLst>
            <pc:docMk/>
            <pc:sldMk cId="1273396309" sldId="366"/>
            <ac:spMk id="8" creationId="{174084B0-14E5-6BA1-A193-CA543B76BAA2}"/>
          </ac:spMkLst>
        </pc:spChg>
      </pc:sldChg>
    </pc:docChg>
  </pc:docChgLst>
  <pc:docChgLst>
    <pc:chgData name="Jayasekara J.M.P.N.K. it20623418" userId="S::it20623418@my.sliit.lk::d8e784cf-68e7-4c95-82fd-3cbdcff05966" providerId="AD" clId="Web-{3E3BAE3E-30CA-4DB5-816F-C306019961A2}"/>
    <pc:docChg chg="addSld delSld modSld">
      <pc:chgData name="Jayasekara J.M.P.N.K. it20623418" userId="S::it20623418@my.sliit.lk::d8e784cf-68e7-4c95-82fd-3cbdcff05966" providerId="AD" clId="Web-{3E3BAE3E-30CA-4DB5-816F-C306019961A2}" dt="2024-05-20T02:25:51.277" v="97" actId="20577"/>
      <pc:docMkLst>
        <pc:docMk/>
      </pc:docMkLst>
      <pc:sldChg chg="add del">
        <pc:chgData name="Jayasekara J.M.P.N.K. it20623418" userId="S::it20623418@my.sliit.lk::d8e784cf-68e7-4c95-82fd-3cbdcff05966" providerId="AD" clId="Web-{3E3BAE3E-30CA-4DB5-816F-C306019961A2}" dt="2024-05-20T02:08:33.079" v="13"/>
        <pc:sldMkLst>
          <pc:docMk/>
          <pc:sldMk cId="0" sldId="260"/>
        </pc:sldMkLst>
      </pc:sldChg>
      <pc:sldChg chg="add del">
        <pc:chgData name="Jayasekara J.M.P.N.K. it20623418" userId="S::it20623418@my.sliit.lk::d8e784cf-68e7-4c95-82fd-3cbdcff05966" providerId="AD" clId="Web-{3E3BAE3E-30CA-4DB5-816F-C306019961A2}" dt="2024-05-20T02:09:06.454" v="37"/>
        <pc:sldMkLst>
          <pc:docMk/>
          <pc:sldMk cId="4000744776" sldId="313"/>
        </pc:sldMkLst>
      </pc:sldChg>
      <pc:sldChg chg="add del">
        <pc:chgData name="Jayasekara J.M.P.N.K. it20623418" userId="S::it20623418@my.sliit.lk::d8e784cf-68e7-4c95-82fd-3cbdcff05966" providerId="AD" clId="Web-{3E3BAE3E-30CA-4DB5-816F-C306019961A2}" dt="2024-05-20T02:08:33.095" v="14"/>
        <pc:sldMkLst>
          <pc:docMk/>
          <pc:sldMk cId="616221197" sldId="314"/>
        </pc:sldMkLst>
      </pc:sldChg>
      <pc:sldChg chg="modSp add del">
        <pc:chgData name="Jayasekara J.M.P.N.K. it20623418" userId="S::it20623418@my.sliit.lk::d8e784cf-68e7-4c95-82fd-3cbdcff05966" providerId="AD" clId="Web-{3E3BAE3E-30CA-4DB5-816F-C306019961A2}" dt="2024-05-20T02:13:44.800" v="63" actId="20577"/>
        <pc:sldMkLst>
          <pc:docMk/>
          <pc:sldMk cId="1001984091" sldId="316"/>
        </pc:sldMkLst>
        <pc:spChg chg="mod">
          <ac:chgData name="Jayasekara J.M.P.N.K. it20623418" userId="S::it20623418@my.sliit.lk::d8e784cf-68e7-4c95-82fd-3cbdcff05966" providerId="AD" clId="Web-{3E3BAE3E-30CA-4DB5-816F-C306019961A2}" dt="2024-05-20T02:13:44.800" v="63" actId="20577"/>
          <ac:spMkLst>
            <pc:docMk/>
            <pc:sldMk cId="1001984091" sldId="316"/>
            <ac:spMk id="1276" creationId="{00000000-0000-0000-0000-000000000000}"/>
          </ac:spMkLst>
        </pc:spChg>
      </pc:sldChg>
      <pc:sldChg chg="modSp add del">
        <pc:chgData name="Jayasekara J.M.P.N.K. it20623418" userId="S::it20623418@my.sliit.lk::d8e784cf-68e7-4c95-82fd-3cbdcff05966" providerId="AD" clId="Web-{3E3BAE3E-30CA-4DB5-816F-C306019961A2}" dt="2024-05-20T02:25:51.277" v="97" actId="20577"/>
        <pc:sldMkLst>
          <pc:docMk/>
          <pc:sldMk cId="2082856943" sldId="317"/>
        </pc:sldMkLst>
        <pc:spChg chg="mod">
          <ac:chgData name="Jayasekara J.M.P.N.K. it20623418" userId="S::it20623418@my.sliit.lk::d8e784cf-68e7-4c95-82fd-3cbdcff05966" providerId="AD" clId="Web-{3E3BAE3E-30CA-4DB5-816F-C306019961A2}" dt="2024-05-20T02:25:51.277" v="97" actId="20577"/>
          <ac:spMkLst>
            <pc:docMk/>
            <pc:sldMk cId="2082856943" sldId="317"/>
            <ac:spMk id="1285" creationId="{00000000-0000-0000-0000-000000000000}"/>
          </ac:spMkLst>
        </pc:spChg>
      </pc:sldChg>
      <pc:sldChg chg="add del">
        <pc:chgData name="Jayasekara J.M.P.N.K. it20623418" userId="S::it20623418@my.sliit.lk::d8e784cf-68e7-4c95-82fd-3cbdcff05966" providerId="AD" clId="Web-{3E3BAE3E-30CA-4DB5-816F-C306019961A2}" dt="2024-05-20T02:08:33.173" v="17"/>
        <pc:sldMkLst>
          <pc:docMk/>
          <pc:sldMk cId="4239910145" sldId="318"/>
        </pc:sldMkLst>
      </pc:sldChg>
      <pc:sldChg chg="add del">
        <pc:chgData name="Jayasekara J.M.P.N.K. it20623418" userId="S::it20623418@my.sliit.lk::d8e784cf-68e7-4c95-82fd-3cbdcff05966" providerId="AD" clId="Web-{3E3BAE3E-30CA-4DB5-816F-C306019961A2}" dt="2024-05-20T02:18:04.395" v="64"/>
        <pc:sldMkLst>
          <pc:docMk/>
          <pc:sldMk cId="3053519989" sldId="319"/>
        </pc:sldMkLst>
      </pc:sldChg>
      <pc:sldChg chg="add del">
        <pc:chgData name="Jayasekara J.M.P.N.K. it20623418" userId="S::it20623418@my.sliit.lk::d8e784cf-68e7-4c95-82fd-3cbdcff05966" providerId="AD" clId="Web-{3E3BAE3E-30CA-4DB5-816F-C306019961A2}" dt="2024-05-20T02:08:33.235" v="19"/>
        <pc:sldMkLst>
          <pc:docMk/>
          <pc:sldMk cId="323463070" sldId="320"/>
        </pc:sldMkLst>
      </pc:sldChg>
      <pc:sldChg chg="modSp add del">
        <pc:chgData name="Jayasekara J.M.P.N.K. it20623418" userId="S::it20623418@my.sliit.lk::d8e784cf-68e7-4c95-82fd-3cbdcff05966" providerId="AD" clId="Web-{3E3BAE3E-30CA-4DB5-816F-C306019961A2}" dt="2024-05-20T02:20:44.115" v="72" actId="20577"/>
        <pc:sldMkLst>
          <pc:docMk/>
          <pc:sldMk cId="1942498406" sldId="321"/>
        </pc:sldMkLst>
        <pc:spChg chg="mod">
          <ac:chgData name="Jayasekara J.M.P.N.K. it20623418" userId="S::it20623418@my.sliit.lk::d8e784cf-68e7-4c95-82fd-3cbdcff05966" providerId="AD" clId="Web-{3E3BAE3E-30CA-4DB5-816F-C306019961A2}" dt="2024-05-20T02:20:44.115" v="72" actId="20577"/>
          <ac:spMkLst>
            <pc:docMk/>
            <pc:sldMk cId="1942498406" sldId="321"/>
            <ac:spMk id="1212" creationId="{00000000-0000-0000-0000-000000000000}"/>
          </ac:spMkLst>
        </pc:spChg>
      </pc:sldChg>
      <pc:sldChg chg="modSp add del">
        <pc:chgData name="Jayasekara J.M.P.N.K. it20623418" userId="S::it20623418@my.sliit.lk::d8e784cf-68e7-4c95-82fd-3cbdcff05966" providerId="AD" clId="Web-{3E3BAE3E-30CA-4DB5-816F-C306019961A2}" dt="2024-05-20T02:22:17.115" v="91" actId="1076"/>
        <pc:sldMkLst>
          <pc:docMk/>
          <pc:sldMk cId="343149377" sldId="322"/>
        </pc:sldMkLst>
        <pc:spChg chg="mod">
          <ac:chgData name="Jayasekara J.M.P.N.K. it20623418" userId="S::it20623418@my.sliit.lk::d8e784cf-68e7-4c95-82fd-3cbdcff05966" providerId="AD" clId="Web-{3E3BAE3E-30CA-4DB5-816F-C306019961A2}" dt="2024-05-20T02:22:16.365" v="90" actId="20577"/>
          <ac:spMkLst>
            <pc:docMk/>
            <pc:sldMk cId="343149377" sldId="322"/>
            <ac:spMk id="1443" creationId="{00000000-0000-0000-0000-000000000000}"/>
          </ac:spMkLst>
        </pc:spChg>
        <pc:spChg chg="mod">
          <ac:chgData name="Jayasekara J.M.P.N.K. it20623418" userId="S::it20623418@my.sliit.lk::d8e784cf-68e7-4c95-82fd-3cbdcff05966" providerId="AD" clId="Web-{3E3BAE3E-30CA-4DB5-816F-C306019961A2}" dt="2024-05-20T02:21:25.881" v="74" actId="1076"/>
          <ac:spMkLst>
            <pc:docMk/>
            <pc:sldMk cId="343149377" sldId="322"/>
            <ac:spMk id="1444" creationId="{00000000-0000-0000-0000-000000000000}"/>
          </ac:spMkLst>
        </pc:spChg>
        <pc:picChg chg="mod">
          <ac:chgData name="Jayasekara J.M.P.N.K. it20623418" userId="S::it20623418@my.sliit.lk::d8e784cf-68e7-4c95-82fd-3cbdcff05966" providerId="AD" clId="Web-{3E3BAE3E-30CA-4DB5-816F-C306019961A2}" dt="2024-05-20T02:22:17.115" v="91" actId="1076"/>
          <ac:picMkLst>
            <pc:docMk/>
            <pc:sldMk cId="343149377" sldId="322"/>
            <ac:picMk id="1449" creationId="{00000000-0000-0000-0000-000000000000}"/>
          </ac:picMkLst>
        </pc:picChg>
      </pc:sldChg>
      <pc:sldChg chg="add del">
        <pc:chgData name="Jayasekara J.M.P.N.K. it20623418" userId="S::it20623418@my.sliit.lk::d8e784cf-68e7-4c95-82fd-3cbdcff05966" providerId="AD" clId="Web-{3E3BAE3E-30CA-4DB5-816F-C306019961A2}" dt="2024-05-20T02:08:33.392" v="25"/>
        <pc:sldMkLst>
          <pc:docMk/>
          <pc:sldMk cId="3257340508" sldId="323"/>
        </pc:sldMkLst>
      </pc:sldChg>
      <pc:sldChg chg="add del">
        <pc:chgData name="Jayasekara J.M.P.N.K. it20623418" userId="S::it20623418@my.sliit.lk::d8e784cf-68e7-4c95-82fd-3cbdcff05966" providerId="AD" clId="Web-{3E3BAE3E-30CA-4DB5-816F-C306019961A2}" dt="2024-05-20T02:09:06.736" v="46"/>
        <pc:sldMkLst>
          <pc:docMk/>
          <pc:sldMk cId="902968612" sldId="324"/>
        </pc:sldMkLst>
      </pc:sldChg>
      <pc:sldChg chg="add del">
        <pc:chgData name="Jayasekara J.M.P.N.K. it20623418" userId="S::it20623418@my.sliit.lk::d8e784cf-68e7-4c95-82fd-3cbdcff05966" providerId="AD" clId="Web-{3E3BAE3E-30CA-4DB5-816F-C306019961A2}" dt="2024-05-20T02:09:06.673" v="44"/>
        <pc:sldMkLst>
          <pc:docMk/>
          <pc:sldMk cId="2032524988" sldId="325"/>
        </pc:sldMkLst>
      </pc:sldChg>
      <pc:sldChg chg="add del">
        <pc:chgData name="Jayasekara J.M.P.N.K. it20623418" userId="S::it20623418@my.sliit.lk::d8e784cf-68e7-4c95-82fd-3cbdcff05966" providerId="AD" clId="Web-{3E3BAE3E-30CA-4DB5-816F-C306019961A2}" dt="2024-05-20T02:09:06.642" v="43"/>
        <pc:sldMkLst>
          <pc:docMk/>
          <pc:sldMk cId="2556648573" sldId="326"/>
        </pc:sldMkLst>
      </pc:sldChg>
      <pc:sldChg chg="add del">
        <pc:chgData name="Jayasekara J.M.P.N.K. it20623418" userId="S::it20623418@my.sliit.lk::d8e784cf-68e7-4c95-82fd-3cbdcff05966" providerId="AD" clId="Web-{3E3BAE3E-30CA-4DB5-816F-C306019961A2}" dt="2024-05-20T02:09:06.767" v="47"/>
        <pc:sldMkLst>
          <pc:docMk/>
          <pc:sldMk cId="1070020998" sldId="327"/>
        </pc:sldMkLst>
      </pc:sldChg>
      <pc:sldChg chg="add del">
        <pc:chgData name="Jayasekara J.M.P.N.K. it20623418" userId="S::it20623418@my.sliit.lk::d8e784cf-68e7-4c95-82fd-3cbdcff05966" providerId="AD" clId="Web-{3E3BAE3E-30CA-4DB5-816F-C306019961A2}" dt="2024-05-20T02:09:06.611" v="42"/>
        <pc:sldMkLst>
          <pc:docMk/>
          <pc:sldMk cId="3256111645" sldId="328"/>
        </pc:sldMkLst>
      </pc:sldChg>
      <pc:sldChg chg="add del">
        <pc:chgData name="Jayasekara J.M.P.N.K. it20623418" userId="S::it20623418@my.sliit.lk::d8e784cf-68e7-4c95-82fd-3cbdcff05966" providerId="AD" clId="Web-{3E3BAE3E-30CA-4DB5-816F-C306019961A2}" dt="2024-05-20T02:09:06.548" v="40"/>
        <pc:sldMkLst>
          <pc:docMk/>
          <pc:sldMk cId="2254350806" sldId="329"/>
        </pc:sldMkLst>
      </pc:sldChg>
      <pc:sldChg chg="add del">
        <pc:chgData name="Jayasekara J.M.P.N.K. it20623418" userId="S::it20623418@my.sliit.lk::d8e784cf-68e7-4c95-82fd-3cbdcff05966" providerId="AD" clId="Web-{3E3BAE3E-30CA-4DB5-816F-C306019961A2}" dt="2024-05-20T02:09:06.579" v="41"/>
        <pc:sldMkLst>
          <pc:docMk/>
          <pc:sldMk cId="2525097668" sldId="330"/>
        </pc:sldMkLst>
      </pc:sldChg>
      <pc:sldChg chg="add del">
        <pc:chgData name="Jayasekara J.M.P.N.K. it20623418" userId="S::it20623418@my.sliit.lk::d8e784cf-68e7-4c95-82fd-3cbdcff05966" providerId="AD" clId="Web-{3E3BAE3E-30CA-4DB5-816F-C306019961A2}" dt="2024-05-20T02:09:06.517" v="39"/>
        <pc:sldMkLst>
          <pc:docMk/>
          <pc:sldMk cId="2542012367" sldId="331"/>
        </pc:sldMkLst>
      </pc:sldChg>
      <pc:sldChg chg="add del">
        <pc:chgData name="Jayasekara J.M.P.N.K. it20623418" userId="S::it20623418@my.sliit.lk::d8e784cf-68e7-4c95-82fd-3cbdcff05966" providerId="AD" clId="Web-{3E3BAE3E-30CA-4DB5-816F-C306019961A2}" dt="2024-05-20T02:09:06.486" v="38"/>
        <pc:sldMkLst>
          <pc:docMk/>
          <pc:sldMk cId="1121556558" sldId="333"/>
        </pc:sldMkLst>
      </pc:sldChg>
      <pc:sldChg chg="add del">
        <pc:chgData name="Jayasekara J.M.P.N.K. it20623418" userId="S::it20623418@my.sliit.lk::d8e784cf-68e7-4c95-82fd-3cbdcff05966" providerId="AD" clId="Web-{3E3BAE3E-30CA-4DB5-816F-C306019961A2}" dt="2024-05-20T02:08:33.314" v="22"/>
        <pc:sldMkLst>
          <pc:docMk/>
          <pc:sldMk cId="3189012378" sldId="368"/>
        </pc:sldMkLst>
      </pc:sldChg>
      <pc:sldChg chg="add del">
        <pc:chgData name="Jayasekara J.M.P.N.K. it20623418" userId="S::it20623418@my.sliit.lk::d8e784cf-68e7-4c95-82fd-3cbdcff05966" providerId="AD" clId="Web-{3E3BAE3E-30CA-4DB5-816F-C306019961A2}" dt="2024-05-20T02:08:33.251" v="20"/>
        <pc:sldMkLst>
          <pc:docMk/>
          <pc:sldMk cId="2495719632" sldId="369"/>
        </pc:sldMkLst>
      </pc:sldChg>
      <pc:sldChg chg="add del">
        <pc:chgData name="Jayasekara J.M.P.N.K. it20623418" userId="S::it20623418@my.sliit.lk::d8e784cf-68e7-4c95-82fd-3cbdcff05966" providerId="AD" clId="Web-{3E3BAE3E-30CA-4DB5-816F-C306019961A2}" dt="2024-05-20T02:08:33.282" v="21"/>
        <pc:sldMkLst>
          <pc:docMk/>
          <pc:sldMk cId="1762867556" sldId="370"/>
        </pc:sldMkLst>
      </pc:sldChg>
      <pc:sldChg chg="add del">
        <pc:chgData name="Jayasekara J.M.P.N.K. it20623418" userId="S::it20623418@my.sliit.lk::d8e784cf-68e7-4c95-82fd-3cbdcff05966" providerId="AD" clId="Web-{3E3BAE3E-30CA-4DB5-816F-C306019961A2}" dt="2024-05-20T02:09:06.704" v="45"/>
        <pc:sldMkLst>
          <pc:docMk/>
          <pc:sldMk cId="3855305285" sldId="371"/>
        </pc:sldMkLst>
      </pc:sldChg>
    </pc:docChg>
  </pc:docChgLst>
  <pc:docChgLst>
    <pc:chgData name="Jayasekara J.M.P.N.K. it20623418" userId="S::it20623418@my.sliit.lk::d8e784cf-68e7-4c95-82fd-3cbdcff05966" providerId="AD" clId="Web-{E1B5AB85-2DE6-4EE3-B4D8-9C2EE507F158}"/>
    <pc:docChg chg="modSld">
      <pc:chgData name="Jayasekara J.M.P.N.K. it20623418" userId="S::it20623418@my.sliit.lk::d8e784cf-68e7-4c95-82fd-3cbdcff05966" providerId="AD" clId="Web-{E1B5AB85-2DE6-4EE3-B4D8-9C2EE507F158}" dt="2024-03-19T05:59:43.127" v="63"/>
      <pc:docMkLst>
        <pc:docMk/>
      </pc:docMkLst>
      <pc:sldChg chg="modSp">
        <pc:chgData name="Jayasekara J.M.P.N.K. it20623418" userId="S::it20623418@my.sliit.lk::d8e784cf-68e7-4c95-82fd-3cbdcff05966" providerId="AD" clId="Web-{E1B5AB85-2DE6-4EE3-B4D8-9C2EE507F158}" dt="2024-03-19T00:33:45.733" v="15" actId="20577"/>
        <pc:sldMkLst>
          <pc:docMk/>
          <pc:sldMk cId="0" sldId="259"/>
        </pc:sldMkLst>
        <pc:spChg chg="mod">
          <ac:chgData name="Jayasekara J.M.P.N.K. it20623418" userId="S::it20623418@my.sliit.lk::d8e784cf-68e7-4c95-82fd-3cbdcff05966" providerId="AD" clId="Web-{E1B5AB85-2DE6-4EE3-B4D8-9C2EE507F158}" dt="2024-03-19T00:33:45.733" v="15" actId="20577"/>
          <ac:spMkLst>
            <pc:docMk/>
            <pc:sldMk cId="0" sldId="259"/>
            <ac:spMk id="1154" creationId="{00000000-0000-0000-0000-000000000000}"/>
          </ac:spMkLst>
        </pc:spChg>
      </pc:sldChg>
      <pc:sldChg chg="modSp">
        <pc:chgData name="Jayasekara J.M.P.N.K. it20623418" userId="S::it20623418@my.sliit.lk::d8e784cf-68e7-4c95-82fd-3cbdcff05966" providerId="AD" clId="Web-{E1B5AB85-2DE6-4EE3-B4D8-9C2EE507F158}" dt="2024-03-19T00:34:13.781" v="19" actId="20577"/>
        <pc:sldMkLst>
          <pc:docMk/>
          <pc:sldMk cId="865915471" sldId="307"/>
        </pc:sldMkLst>
        <pc:spChg chg="mod">
          <ac:chgData name="Jayasekara J.M.P.N.K. it20623418" userId="S::it20623418@my.sliit.lk::d8e784cf-68e7-4c95-82fd-3cbdcff05966" providerId="AD" clId="Web-{E1B5AB85-2DE6-4EE3-B4D8-9C2EE507F158}" dt="2024-03-19T00:34:13.781" v="19" actId="20577"/>
          <ac:spMkLst>
            <pc:docMk/>
            <pc:sldMk cId="865915471" sldId="307"/>
            <ac:spMk id="1224" creationId="{00000000-0000-0000-0000-000000000000}"/>
          </ac:spMkLst>
        </pc:spChg>
      </pc:sldChg>
      <pc:sldChg chg="modSp">
        <pc:chgData name="Jayasekara J.M.P.N.K. it20623418" userId="S::it20623418@my.sliit.lk::d8e784cf-68e7-4c95-82fd-3cbdcff05966" providerId="AD" clId="Web-{E1B5AB85-2DE6-4EE3-B4D8-9C2EE507F158}" dt="2024-03-19T02:45:59.929" v="35" actId="20577"/>
        <pc:sldMkLst>
          <pc:docMk/>
          <pc:sldMk cId="1001984091" sldId="316"/>
        </pc:sldMkLst>
        <pc:spChg chg="mod">
          <ac:chgData name="Jayasekara J.M.P.N.K. it20623418" userId="S::it20623418@my.sliit.lk::d8e784cf-68e7-4c95-82fd-3cbdcff05966" providerId="AD" clId="Web-{E1B5AB85-2DE6-4EE3-B4D8-9C2EE507F158}" dt="2024-03-19T02:45:59.929" v="35" actId="20577"/>
          <ac:spMkLst>
            <pc:docMk/>
            <pc:sldMk cId="1001984091" sldId="316"/>
            <ac:spMk id="1277" creationId="{00000000-0000-0000-0000-000000000000}"/>
          </ac:spMkLst>
        </pc:spChg>
      </pc:sldChg>
      <pc:sldChg chg="modSp">
        <pc:chgData name="Jayasekara J.M.P.N.K. it20623418" userId="S::it20623418@my.sliit.lk::d8e784cf-68e7-4c95-82fd-3cbdcff05966" providerId="AD" clId="Web-{E1B5AB85-2DE6-4EE3-B4D8-9C2EE507F158}" dt="2024-03-19T03:07:45.587" v="39" actId="20577"/>
        <pc:sldMkLst>
          <pc:docMk/>
          <pc:sldMk cId="1942498406" sldId="321"/>
        </pc:sldMkLst>
        <pc:spChg chg="mod">
          <ac:chgData name="Jayasekara J.M.P.N.K. it20623418" userId="S::it20623418@my.sliit.lk::d8e784cf-68e7-4c95-82fd-3cbdcff05966" providerId="AD" clId="Web-{E1B5AB85-2DE6-4EE3-B4D8-9C2EE507F158}" dt="2024-03-19T03:07:45.587" v="39" actId="20577"/>
          <ac:spMkLst>
            <pc:docMk/>
            <pc:sldMk cId="1942498406" sldId="321"/>
            <ac:spMk id="1212" creationId="{00000000-0000-0000-0000-000000000000}"/>
          </ac:spMkLst>
        </pc:spChg>
      </pc:sldChg>
      <pc:sldChg chg="modSp">
        <pc:chgData name="Jayasekara J.M.P.N.K. it20623418" userId="S::it20623418@my.sliit.lk::d8e784cf-68e7-4c95-82fd-3cbdcff05966" providerId="AD" clId="Web-{E1B5AB85-2DE6-4EE3-B4D8-9C2EE507F158}" dt="2024-03-19T05:48:27.568" v="61" actId="20577"/>
        <pc:sldMkLst>
          <pc:docMk/>
          <pc:sldMk cId="2148728427" sldId="347"/>
        </pc:sldMkLst>
        <pc:spChg chg="mod">
          <ac:chgData name="Jayasekara J.M.P.N.K. it20623418" userId="S::it20623418@my.sliit.lk::d8e784cf-68e7-4c95-82fd-3cbdcff05966" providerId="AD" clId="Web-{E1B5AB85-2DE6-4EE3-B4D8-9C2EE507F158}" dt="2024-03-19T05:48:27.568" v="61" actId="20577"/>
          <ac:spMkLst>
            <pc:docMk/>
            <pc:sldMk cId="2148728427" sldId="347"/>
            <ac:spMk id="14" creationId="{5A335AD8-6AF7-BE81-770A-E653AA096BD7}"/>
          </ac:spMkLst>
        </pc:spChg>
      </pc:sldChg>
      <pc:sldChg chg="modSp">
        <pc:chgData name="Jayasekara J.M.P.N.K. it20623418" userId="S::it20623418@my.sliit.lk::d8e784cf-68e7-4c95-82fd-3cbdcff05966" providerId="AD" clId="Web-{E1B5AB85-2DE6-4EE3-B4D8-9C2EE507F158}" dt="2024-03-19T05:47:48.380" v="55" actId="20577"/>
        <pc:sldMkLst>
          <pc:docMk/>
          <pc:sldMk cId="2290265321" sldId="348"/>
        </pc:sldMkLst>
        <pc:spChg chg="mod">
          <ac:chgData name="Jayasekara J.M.P.N.K. it20623418" userId="S::it20623418@my.sliit.lk::d8e784cf-68e7-4c95-82fd-3cbdcff05966" providerId="AD" clId="Web-{E1B5AB85-2DE6-4EE3-B4D8-9C2EE507F158}" dt="2024-03-19T05:47:48.380" v="55" actId="20577"/>
          <ac:spMkLst>
            <pc:docMk/>
            <pc:sldMk cId="2290265321" sldId="348"/>
            <ac:spMk id="14" creationId="{45ACA198-7BF3-4431-1096-79B0A7FE4F67}"/>
          </ac:spMkLst>
        </pc:spChg>
      </pc:sldChg>
      <pc:sldChg chg="addSp delSp modSp">
        <pc:chgData name="Jayasekara J.M.P.N.K. it20623418" userId="S::it20623418@my.sliit.lk::d8e784cf-68e7-4c95-82fd-3cbdcff05966" providerId="AD" clId="Web-{E1B5AB85-2DE6-4EE3-B4D8-9C2EE507F158}" dt="2024-03-19T05:59:43.127" v="63"/>
        <pc:sldMkLst>
          <pc:docMk/>
          <pc:sldMk cId="2270172439" sldId="349"/>
        </pc:sldMkLst>
        <pc:spChg chg="add mod">
          <ac:chgData name="Jayasekara J.M.P.N.K. it20623418" userId="S::it20623418@my.sliit.lk::d8e784cf-68e7-4c95-82fd-3cbdcff05966" providerId="AD" clId="Web-{E1B5AB85-2DE6-4EE3-B4D8-9C2EE507F158}" dt="2024-03-19T05:59:43.127" v="63"/>
          <ac:spMkLst>
            <pc:docMk/>
            <pc:sldMk cId="2270172439" sldId="349"/>
            <ac:spMk id="4" creationId="{5F30040B-73DA-8718-6835-4301BF0AA3F4}"/>
          </ac:spMkLst>
        </pc:spChg>
        <pc:spChg chg="del">
          <ac:chgData name="Jayasekara J.M.P.N.K. it20623418" userId="S::it20623418@my.sliit.lk::d8e784cf-68e7-4c95-82fd-3cbdcff05966" providerId="AD" clId="Web-{E1B5AB85-2DE6-4EE3-B4D8-9C2EE507F158}" dt="2024-03-19T05:59:42.065" v="62"/>
          <ac:spMkLst>
            <pc:docMk/>
            <pc:sldMk cId="2270172439" sldId="349"/>
            <ac:spMk id="5" creationId="{231E8C45-6C1B-D610-B662-C2F8D1647C03}"/>
          </ac:spMkLst>
        </pc:spChg>
      </pc:sldChg>
      <pc:sldChg chg="addSp modSp">
        <pc:chgData name="Jayasekara J.M.P.N.K. it20623418" userId="S::it20623418@my.sliit.lk::d8e784cf-68e7-4c95-82fd-3cbdcff05966" providerId="AD" clId="Web-{E1B5AB85-2DE6-4EE3-B4D8-9C2EE507F158}" dt="2024-03-19T05:47:12.551" v="42" actId="14100"/>
        <pc:sldMkLst>
          <pc:docMk/>
          <pc:sldMk cId="3266412950" sldId="350"/>
        </pc:sldMkLst>
        <pc:picChg chg="add mod">
          <ac:chgData name="Jayasekara J.M.P.N.K. it20623418" userId="S::it20623418@my.sliit.lk::d8e784cf-68e7-4c95-82fd-3cbdcff05966" providerId="AD" clId="Web-{E1B5AB85-2DE6-4EE3-B4D8-9C2EE507F158}" dt="2024-03-19T05:47:12.551" v="42" actId="14100"/>
          <ac:picMkLst>
            <pc:docMk/>
            <pc:sldMk cId="3266412950" sldId="350"/>
            <ac:picMk id="2" creationId="{FA2A5AEB-DCD0-C3A0-833E-153E4A83E5EB}"/>
          </ac:picMkLst>
        </pc:picChg>
      </pc:sldChg>
      <pc:sldChg chg="addSp delSp modSp">
        <pc:chgData name="Jayasekara J.M.P.N.K. it20623418" userId="S::it20623418@my.sliit.lk::d8e784cf-68e7-4c95-82fd-3cbdcff05966" providerId="AD" clId="Web-{E1B5AB85-2DE6-4EE3-B4D8-9C2EE507F158}" dt="2024-03-19T00:37:43.848" v="29" actId="1076"/>
        <pc:sldMkLst>
          <pc:docMk/>
          <pc:sldMk cId="3041089853" sldId="353"/>
        </pc:sldMkLst>
        <pc:picChg chg="add del mod">
          <ac:chgData name="Jayasekara J.M.P.N.K. it20623418" userId="S::it20623418@my.sliit.lk::d8e784cf-68e7-4c95-82fd-3cbdcff05966" providerId="AD" clId="Web-{E1B5AB85-2DE6-4EE3-B4D8-9C2EE507F158}" dt="2024-03-19T00:37:21.848" v="24"/>
          <ac:picMkLst>
            <pc:docMk/>
            <pc:sldMk cId="3041089853" sldId="353"/>
            <ac:picMk id="4" creationId="{D0CFAB99-CEF4-660F-828E-4C43E1333DFB}"/>
          </ac:picMkLst>
        </pc:picChg>
        <pc:picChg chg="del">
          <ac:chgData name="Jayasekara J.M.P.N.K. it20623418" userId="S::it20623418@my.sliit.lk::d8e784cf-68e7-4c95-82fd-3cbdcff05966" providerId="AD" clId="Web-{E1B5AB85-2DE6-4EE3-B4D8-9C2EE507F158}" dt="2024-03-19T00:37:04.691" v="20"/>
          <ac:picMkLst>
            <pc:docMk/>
            <pc:sldMk cId="3041089853" sldId="353"/>
            <ac:picMk id="6" creationId="{D1546EFC-C2AE-62FF-96C1-8539E1429FFA}"/>
          </ac:picMkLst>
        </pc:picChg>
        <pc:picChg chg="add mod">
          <ac:chgData name="Jayasekara J.M.P.N.K. it20623418" userId="S::it20623418@my.sliit.lk::d8e784cf-68e7-4c95-82fd-3cbdcff05966" providerId="AD" clId="Web-{E1B5AB85-2DE6-4EE3-B4D8-9C2EE507F158}" dt="2024-03-19T00:37:43.848" v="29" actId="1076"/>
          <ac:picMkLst>
            <pc:docMk/>
            <pc:sldMk cId="3041089853" sldId="353"/>
            <ac:picMk id="7" creationId="{5883956F-E239-163B-E59F-D02825BA5DB2}"/>
          </ac:picMkLst>
        </pc:picChg>
      </pc:sldChg>
    </pc:docChg>
  </pc:docChgLst>
  <pc:docChgLst>
    <pc:chgData name="Jayasekara J.M.P.N.K. it20623418" userId="S::it20623418@my.sliit.lk::d8e784cf-68e7-4c95-82fd-3cbdcff05966" providerId="AD" clId="Web-{509244E8-15F9-43B1-825E-6181637DB915}"/>
    <pc:docChg chg="modSld">
      <pc:chgData name="Jayasekara J.M.P.N.K. it20623418" userId="S::it20623418@my.sliit.lk::d8e784cf-68e7-4c95-82fd-3cbdcff05966" providerId="AD" clId="Web-{509244E8-15F9-43B1-825E-6181637DB915}" dt="2024-03-16T11:24:01.211" v="13" actId="14100"/>
      <pc:docMkLst>
        <pc:docMk/>
      </pc:docMkLst>
      <pc:sldChg chg="addSp delSp modSp">
        <pc:chgData name="Jayasekara J.M.P.N.K. it20623418" userId="S::it20623418@my.sliit.lk::d8e784cf-68e7-4c95-82fd-3cbdcff05966" providerId="AD" clId="Web-{509244E8-15F9-43B1-825E-6181637DB915}" dt="2024-03-16T11:24:01.211" v="13" actId="14100"/>
        <pc:sldMkLst>
          <pc:docMk/>
          <pc:sldMk cId="2082856943" sldId="317"/>
        </pc:sldMkLst>
        <pc:picChg chg="add del mod">
          <ac:chgData name="Jayasekara J.M.P.N.K. it20623418" userId="S::it20623418@my.sliit.lk::d8e784cf-68e7-4c95-82fd-3cbdcff05966" providerId="AD" clId="Web-{509244E8-15F9-43B1-825E-6181637DB915}" dt="2024-03-16T11:17:54.312" v="6"/>
          <ac:picMkLst>
            <pc:docMk/>
            <pc:sldMk cId="2082856943" sldId="317"/>
            <ac:picMk id="2" creationId="{90087B2C-F3F4-299E-E17A-D9FF65E36A1F}"/>
          </ac:picMkLst>
        </pc:picChg>
        <pc:picChg chg="add mod">
          <ac:chgData name="Jayasekara J.M.P.N.K. it20623418" userId="S::it20623418@my.sliit.lk::d8e784cf-68e7-4c95-82fd-3cbdcff05966" providerId="AD" clId="Web-{509244E8-15F9-43B1-825E-6181637DB915}" dt="2024-03-16T11:24:01.211" v="13" actId="14100"/>
          <ac:picMkLst>
            <pc:docMk/>
            <pc:sldMk cId="2082856943" sldId="317"/>
            <ac:picMk id="3" creationId="{BD7F9AB2-9559-EEA2-F8E2-6650BC28A534}"/>
          </ac:picMkLst>
        </pc:picChg>
      </pc:sldChg>
    </pc:docChg>
  </pc:docChgLst>
  <pc:docChgLst>
    <pc:chgData name="Lakshan J.A.T it20642150" userId="S::it20642150@my.sliit.lk::89e2160c-7602-4b7e-8031-5cf564499c87" providerId="AD" clId="Web-{53D92F37-5A8D-96C1-386D-16F2683DECCB}"/>
    <pc:docChg chg="addSld delSld modSld">
      <pc:chgData name="Lakshan J.A.T it20642150" userId="S::it20642150@my.sliit.lk::89e2160c-7602-4b7e-8031-5cf564499c87" providerId="AD" clId="Web-{53D92F37-5A8D-96C1-386D-16F2683DECCB}" dt="2024-03-18T10:18:01.993" v="12" actId="14100"/>
      <pc:docMkLst>
        <pc:docMk/>
      </pc:docMkLst>
      <pc:sldChg chg="addSp delSp modSp del">
        <pc:chgData name="Lakshan J.A.T it20642150" userId="S::it20642150@my.sliit.lk::89e2160c-7602-4b7e-8031-5cf564499c87" providerId="AD" clId="Web-{53D92F37-5A8D-96C1-386D-16F2683DECCB}" dt="2024-03-18T10:17:27.148" v="7"/>
        <pc:sldMkLst>
          <pc:docMk/>
          <pc:sldMk cId="1682185449" sldId="362"/>
        </pc:sldMkLst>
        <pc:picChg chg="add del mod">
          <ac:chgData name="Lakshan J.A.T it20642150" userId="S::it20642150@my.sliit.lk::89e2160c-7602-4b7e-8031-5cf564499c87" providerId="AD" clId="Web-{53D92F37-5A8D-96C1-386D-16F2683DECCB}" dt="2024-03-18T10:16:16.788" v="1"/>
          <ac:picMkLst>
            <pc:docMk/>
            <pc:sldMk cId="1682185449" sldId="362"/>
            <ac:picMk id="2" creationId="{28F78122-194C-1610-C4EF-B638EBA9C302}"/>
          </ac:picMkLst>
        </pc:picChg>
      </pc:sldChg>
      <pc:sldChg chg="addSp delSp modSp add replId">
        <pc:chgData name="Lakshan J.A.T it20642150" userId="S::it20642150@my.sliit.lk::89e2160c-7602-4b7e-8031-5cf564499c87" providerId="AD" clId="Web-{53D92F37-5A8D-96C1-386D-16F2683DECCB}" dt="2024-03-18T10:18:01.993" v="12" actId="14100"/>
        <pc:sldMkLst>
          <pc:docMk/>
          <pc:sldMk cId="2542950892" sldId="367"/>
        </pc:sldMkLst>
        <pc:spChg chg="del">
          <ac:chgData name="Lakshan J.A.T it20642150" userId="S::it20642150@my.sliit.lk::89e2160c-7602-4b7e-8031-5cf564499c87" providerId="AD" clId="Web-{53D92F37-5A8D-96C1-386D-16F2683DECCB}" dt="2024-03-18T10:17:20.148" v="5"/>
          <ac:spMkLst>
            <pc:docMk/>
            <pc:sldMk cId="2542950892" sldId="367"/>
            <ac:spMk id="4" creationId="{E21DF0F6-5E42-2A3D-9783-7E6CCFFF9794}"/>
          </ac:spMkLst>
        </pc:spChg>
        <pc:spChg chg="add">
          <ac:chgData name="Lakshan J.A.T it20642150" userId="S::it20642150@my.sliit.lk::89e2160c-7602-4b7e-8031-5cf564499c87" providerId="AD" clId="Web-{53D92F37-5A8D-96C1-386D-16F2683DECCB}" dt="2024-03-18T10:17:20.867" v="6"/>
          <ac:spMkLst>
            <pc:docMk/>
            <pc:sldMk cId="2542950892" sldId="367"/>
            <ac:spMk id="5" creationId="{478B2A9A-83D9-C52B-786A-318FB191DD38}"/>
          </ac:spMkLst>
        </pc:spChg>
        <pc:picChg chg="add del mod">
          <ac:chgData name="Lakshan J.A.T it20642150" userId="S::it20642150@my.sliit.lk::89e2160c-7602-4b7e-8031-5cf564499c87" providerId="AD" clId="Web-{53D92F37-5A8D-96C1-386D-16F2683DECCB}" dt="2024-03-18T10:18:01.993" v="12" actId="14100"/>
          <ac:picMkLst>
            <pc:docMk/>
            <pc:sldMk cId="2542950892" sldId="367"/>
            <ac:picMk id="3" creationId="{BD7F9AB2-9559-EEA2-F8E2-6650BC28A534}"/>
          </ac:picMkLst>
        </pc:picChg>
        <pc:picChg chg="mod">
          <ac:chgData name="Lakshan J.A.T it20642150" userId="S::it20642150@my.sliit.lk::89e2160c-7602-4b7e-8031-5cf564499c87" providerId="AD" clId="Web-{53D92F37-5A8D-96C1-386D-16F2683DECCB}" dt="2024-03-18T10:17:39.680" v="9" actId="1076"/>
          <ac:picMkLst>
            <pc:docMk/>
            <pc:sldMk cId="2542950892" sldId="367"/>
            <ac:picMk id="1287" creationId="{00000000-0000-0000-0000-000000000000}"/>
          </ac:picMkLst>
        </pc:picChg>
      </pc:sldChg>
    </pc:docChg>
  </pc:docChgLst>
  <pc:docChgLst>
    <pc:chgData name="Lakshan J.A.T it20642150" userId="S::it20642150@my.sliit.lk::89e2160c-7602-4b7e-8031-5cf564499c87" providerId="AD" clId="Web-{4831891C-1595-7271-CFE8-A7CA873C8FE4}"/>
    <pc:docChg chg="modSld">
      <pc:chgData name="Lakshan J.A.T it20642150" userId="S::it20642150@my.sliit.lk::89e2160c-7602-4b7e-8031-5cf564499c87" providerId="AD" clId="Web-{4831891C-1595-7271-CFE8-A7CA873C8FE4}" dt="2024-03-17T14:24:00.676" v="687" actId="20577"/>
      <pc:docMkLst>
        <pc:docMk/>
      </pc:docMkLst>
      <pc:sldChg chg="modSp">
        <pc:chgData name="Lakshan J.A.T it20642150" userId="S::it20642150@my.sliit.lk::89e2160c-7602-4b7e-8031-5cf564499c87" providerId="AD" clId="Web-{4831891C-1595-7271-CFE8-A7CA873C8FE4}" dt="2024-03-17T14:24:00.676" v="687" actId="20577"/>
        <pc:sldMkLst>
          <pc:docMk/>
          <pc:sldMk cId="3871004600" sldId="359"/>
        </pc:sldMkLst>
        <pc:spChg chg="mod">
          <ac:chgData name="Lakshan J.A.T it20642150" userId="S::it20642150@my.sliit.lk::89e2160c-7602-4b7e-8031-5cf564499c87" providerId="AD" clId="Web-{4831891C-1595-7271-CFE8-A7CA873C8FE4}" dt="2024-03-17T14:23:16.425" v="661" actId="20577"/>
          <ac:spMkLst>
            <pc:docMk/>
            <pc:sldMk cId="3871004600" sldId="359"/>
            <ac:spMk id="12" creationId="{8D8B91E5-A7D4-ABF9-8CAF-ADA5D1539A28}"/>
          </ac:spMkLst>
        </pc:spChg>
        <pc:spChg chg="mod">
          <ac:chgData name="Lakshan J.A.T it20642150" userId="S::it20642150@my.sliit.lk::89e2160c-7602-4b7e-8031-5cf564499c87" providerId="AD" clId="Web-{4831891C-1595-7271-CFE8-A7CA873C8FE4}" dt="2024-03-17T14:24:00.676" v="687" actId="20577"/>
          <ac:spMkLst>
            <pc:docMk/>
            <pc:sldMk cId="3871004600" sldId="359"/>
            <ac:spMk id="14" creationId="{5A335AD8-6AF7-BE81-770A-E653AA096BD7}"/>
          </ac:spMkLst>
        </pc:spChg>
      </pc:sldChg>
      <pc:sldChg chg="delSp modSp">
        <pc:chgData name="Lakshan J.A.T it20642150" userId="S::it20642150@my.sliit.lk::89e2160c-7602-4b7e-8031-5cf564499c87" providerId="AD" clId="Web-{4831891C-1595-7271-CFE8-A7CA873C8FE4}" dt="2024-03-17T14:19:29.105" v="641" actId="14100"/>
        <pc:sldMkLst>
          <pc:docMk/>
          <pc:sldMk cId="24012850" sldId="360"/>
        </pc:sldMkLst>
        <pc:spChg chg="mod">
          <ac:chgData name="Lakshan J.A.T it20642150" userId="S::it20642150@my.sliit.lk::89e2160c-7602-4b7e-8031-5cf564499c87" providerId="AD" clId="Web-{4831891C-1595-7271-CFE8-A7CA873C8FE4}" dt="2024-03-17T14:14:42.346" v="448" actId="14100"/>
          <ac:spMkLst>
            <pc:docMk/>
            <pc:sldMk cId="24012850" sldId="360"/>
            <ac:spMk id="3" creationId="{833192D9-EF31-17FE-4601-A107CE7642DC}"/>
          </ac:spMkLst>
        </pc:spChg>
        <pc:spChg chg="mod">
          <ac:chgData name="Lakshan J.A.T it20642150" userId="S::it20642150@my.sliit.lk::89e2160c-7602-4b7e-8031-5cf564499c87" providerId="AD" clId="Web-{4831891C-1595-7271-CFE8-A7CA873C8FE4}" dt="2024-03-17T14:16:38.506" v="515" actId="1076"/>
          <ac:spMkLst>
            <pc:docMk/>
            <pc:sldMk cId="24012850" sldId="360"/>
            <ac:spMk id="5" creationId="{B084C596-24DC-E2B7-DA1A-5ACA6DB7B3BB}"/>
          </ac:spMkLst>
        </pc:spChg>
        <pc:spChg chg="del">
          <ac:chgData name="Lakshan J.A.T it20642150" userId="S::it20642150@my.sliit.lk::89e2160c-7602-4b7e-8031-5cf564499c87" providerId="AD" clId="Web-{4831891C-1595-7271-CFE8-A7CA873C8FE4}" dt="2024-03-17T14:14:09.345" v="419"/>
          <ac:spMkLst>
            <pc:docMk/>
            <pc:sldMk cId="24012850" sldId="360"/>
            <ac:spMk id="6" creationId="{B6D16CDA-F189-9E75-6D96-114F9E4207B1}"/>
          </ac:spMkLst>
        </pc:spChg>
        <pc:spChg chg="mod">
          <ac:chgData name="Lakshan J.A.T it20642150" userId="S::it20642150@my.sliit.lk::89e2160c-7602-4b7e-8031-5cf564499c87" providerId="AD" clId="Web-{4831891C-1595-7271-CFE8-A7CA873C8FE4}" dt="2024-03-17T14:17:39.539" v="563" actId="1076"/>
          <ac:spMkLst>
            <pc:docMk/>
            <pc:sldMk cId="24012850" sldId="360"/>
            <ac:spMk id="14" creationId="{45ACA198-7BF3-4431-1096-79B0A7FE4F67}"/>
          </ac:spMkLst>
        </pc:spChg>
        <pc:spChg chg="mod">
          <ac:chgData name="Lakshan J.A.T it20642150" userId="S::it20642150@my.sliit.lk::89e2160c-7602-4b7e-8031-5cf564499c87" providerId="AD" clId="Web-{4831891C-1595-7271-CFE8-A7CA873C8FE4}" dt="2024-03-17T14:19:12.948" v="639" actId="1076"/>
          <ac:spMkLst>
            <pc:docMk/>
            <pc:sldMk cId="24012850" sldId="360"/>
            <ac:spMk id="16" creationId="{847B63A8-AB58-9331-60B7-993F280BB47B}"/>
          </ac:spMkLst>
        </pc:spChg>
        <pc:spChg chg="mod">
          <ac:chgData name="Lakshan J.A.T it20642150" userId="S::it20642150@my.sliit.lk::89e2160c-7602-4b7e-8031-5cf564499c87" providerId="AD" clId="Web-{4831891C-1595-7271-CFE8-A7CA873C8FE4}" dt="2024-03-17T14:19:29.105" v="641" actId="14100"/>
          <ac:spMkLst>
            <pc:docMk/>
            <pc:sldMk cId="24012850" sldId="360"/>
            <ac:spMk id="1493" creationId="{00000000-0000-0000-0000-000000000000}"/>
          </ac:spMkLst>
        </pc:spChg>
        <pc:spChg chg="mod">
          <ac:chgData name="Lakshan J.A.T it20642150" userId="S::it20642150@my.sliit.lk::89e2160c-7602-4b7e-8031-5cf564499c87" providerId="AD" clId="Web-{4831891C-1595-7271-CFE8-A7CA873C8FE4}" dt="2024-03-17T14:15:00.425" v="450" actId="14100"/>
          <ac:spMkLst>
            <pc:docMk/>
            <pc:sldMk cId="24012850" sldId="360"/>
            <ac:spMk id="1542" creationId="{00000000-0000-0000-0000-000000000000}"/>
          </ac:spMkLst>
        </pc:spChg>
        <pc:spChg chg="del">
          <ac:chgData name="Lakshan J.A.T it20642150" userId="S::it20642150@my.sliit.lk::89e2160c-7602-4b7e-8031-5cf564499c87" providerId="AD" clId="Web-{4831891C-1595-7271-CFE8-A7CA873C8FE4}" dt="2024-03-17T14:14:06.142" v="418"/>
          <ac:spMkLst>
            <pc:docMk/>
            <pc:sldMk cId="24012850" sldId="360"/>
            <ac:spMk id="1543" creationId="{00000000-0000-0000-0000-000000000000}"/>
          </ac:spMkLst>
        </pc:spChg>
        <pc:cxnChg chg="mod">
          <ac:chgData name="Lakshan J.A.T it20642150" userId="S::it20642150@my.sliit.lk::89e2160c-7602-4b7e-8031-5cf564499c87" providerId="AD" clId="Web-{4831891C-1595-7271-CFE8-A7CA873C8FE4}" dt="2024-03-17T14:15:00.425" v="450" actId="14100"/>
          <ac:cxnSpMkLst>
            <pc:docMk/>
            <pc:sldMk cId="24012850" sldId="360"/>
            <ac:cxnSpMk id="1559" creationId="{00000000-0000-0000-0000-000000000000}"/>
          </ac:cxnSpMkLst>
        </pc:cxnChg>
        <pc:cxnChg chg="del mod">
          <ac:chgData name="Lakshan J.A.T it20642150" userId="S::it20642150@my.sliit.lk::89e2160c-7602-4b7e-8031-5cf564499c87" providerId="AD" clId="Web-{4831891C-1595-7271-CFE8-A7CA873C8FE4}" dt="2024-03-17T14:14:11.064" v="420"/>
          <ac:cxnSpMkLst>
            <pc:docMk/>
            <pc:sldMk cId="24012850" sldId="360"/>
            <ac:cxnSpMk id="1560" creationId="{00000000-0000-0000-0000-000000000000}"/>
          </ac:cxnSpMkLst>
        </pc:cxnChg>
        <pc:cxnChg chg="mod">
          <ac:chgData name="Lakshan J.A.T it20642150" userId="S::it20642150@my.sliit.lk::89e2160c-7602-4b7e-8031-5cf564499c87" providerId="AD" clId="Web-{4831891C-1595-7271-CFE8-A7CA873C8FE4}" dt="2024-03-17T14:19:29.105" v="641" actId="14100"/>
          <ac:cxnSpMkLst>
            <pc:docMk/>
            <pc:sldMk cId="24012850" sldId="360"/>
            <ac:cxnSpMk id="1564" creationId="{00000000-0000-0000-0000-000000000000}"/>
          </ac:cxnSpMkLst>
        </pc:cxnChg>
        <pc:cxnChg chg="mod">
          <ac:chgData name="Lakshan J.A.T it20642150" userId="S::it20642150@my.sliit.lk::89e2160c-7602-4b7e-8031-5cf564499c87" providerId="AD" clId="Web-{4831891C-1595-7271-CFE8-A7CA873C8FE4}" dt="2024-03-17T14:19:29.105" v="641" actId="14100"/>
          <ac:cxnSpMkLst>
            <pc:docMk/>
            <pc:sldMk cId="24012850" sldId="360"/>
            <ac:cxnSpMk id="1565" creationId="{00000000-0000-0000-0000-000000000000}"/>
          </ac:cxnSpMkLst>
        </pc:cxnChg>
      </pc:sldChg>
      <pc:sldChg chg="modSp">
        <pc:chgData name="Lakshan J.A.T it20642150" userId="S::it20642150@my.sliit.lk::89e2160c-7602-4b7e-8031-5cf564499c87" providerId="AD" clId="Web-{4831891C-1595-7271-CFE8-A7CA873C8FE4}" dt="2024-03-17T13:44:02.617" v="288" actId="1076"/>
        <pc:sldMkLst>
          <pc:docMk/>
          <pc:sldMk cId="50285341" sldId="361"/>
        </pc:sldMkLst>
        <pc:spChg chg="mod">
          <ac:chgData name="Lakshan J.A.T it20642150" userId="S::it20642150@my.sliit.lk::89e2160c-7602-4b7e-8031-5cf564499c87" providerId="AD" clId="Web-{4831891C-1595-7271-CFE8-A7CA873C8FE4}" dt="2024-03-17T13:44:02.617" v="288" actId="1076"/>
          <ac:spMkLst>
            <pc:docMk/>
            <pc:sldMk cId="50285341" sldId="361"/>
            <ac:spMk id="1212" creationId="{00000000-0000-0000-0000-000000000000}"/>
          </ac:spMkLst>
        </pc:spChg>
      </pc:sldChg>
      <pc:sldChg chg="modSp">
        <pc:chgData name="Lakshan J.A.T it20642150" userId="S::it20642150@my.sliit.lk::89e2160c-7602-4b7e-8031-5cf564499c87" providerId="AD" clId="Web-{4831891C-1595-7271-CFE8-A7CA873C8FE4}" dt="2024-03-17T13:14:40.890" v="275" actId="20577"/>
        <pc:sldMkLst>
          <pc:docMk/>
          <pc:sldMk cId="1009649690" sldId="363"/>
        </pc:sldMkLst>
        <pc:spChg chg="mod">
          <ac:chgData name="Lakshan J.A.T it20642150" userId="S::it20642150@my.sliit.lk::89e2160c-7602-4b7e-8031-5cf564499c87" providerId="AD" clId="Web-{4831891C-1595-7271-CFE8-A7CA873C8FE4}" dt="2024-03-17T13:13:49.545" v="270" actId="1076"/>
          <ac:spMkLst>
            <pc:docMk/>
            <pc:sldMk cId="1009649690" sldId="363"/>
            <ac:spMk id="1275" creationId="{00000000-0000-0000-0000-000000000000}"/>
          </ac:spMkLst>
        </pc:spChg>
        <pc:spChg chg="mod">
          <ac:chgData name="Lakshan J.A.T it20642150" userId="S::it20642150@my.sliit.lk::89e2160c-7602-4b7e-8031-5cf564499c87" providerId="AD" clId="Web-{4831891C-1595-7271-CFE8-A7CA873C8FE4}" dt="2024-03-17T13:14:40.890" v="275" actId="20577"/>
          <ac:spMkLst>
            <pc:docMk/>
            <pc:sldMk cId="1009649690" sldId="363"/>
            <ac:spMk id="1276" creationId="{00000000-0000-0000-0000-000000000000}"/>
          </ac:spMkLst>
        </pc:spChg>
        <pc:spChg chg="mod">
          <ac:chgData name="Lakshan J.A.T it20642150" userId="S::it20642150@my.sliit.lk::89e2160c-7602-4b7e-8031-5cf564499c87" providerId="AD" clId="Web-{4831891C-1595-7271-CFE8-A7CA873C8FE4}" dt="2024-03-17T12:54:02.178" v="245" actId="20577"/>
          <ac:spMkLst>
            <pc:docMk/>
            <pc:sldMk cId="1009649690" sldId="363"/>
            <ac:spMk id="1277" creationId="{00000000-0000-0000-0000-000000000000}"/>
          </ac:spMkLst>
        </pc:spChg>
        <pc:picChg chg="mod">
          <ac:chgData name="Lakshan J.A.T it20642150" userId="S::it20642150@my.sliit.lk::89e2160c-7602-4b7e-8031-5cf564499c87" providerId="AD" clId="Web-{4831891C-1595-7271-CFE8-A7CA873C8FE4}" dt="2024-03-17T12:54:25.975" v="246" actId="1076"/>
          <ac:picMkLst>
            <pc:docMk/>
            <pc:sldMk cId="1009649690" sldId="363"/>
            <ac:picMk id="1280" creationId="{00000000-0000-0000-0000-000000000000}"/>
          </ac:picMkLst>
        </pc:picChg>
      </pc:sldChg>
      <pc:sldChg chg="modSp">
        <pc:chgData name="Lakshan J.A.T it20642150" userId="S::it20642150@my.sliit.lk::89e2160c-7602-4b7e-8031-5cf564499c87" providerId="AD" clId="Web-{4831891C-1595-7271-CFE8-A7CA873C8FE4}" dt="2024-03-17T12:46:05.179" v="221" actId="20577"/>
        <pc:sldMkLst>
          <pc:docMk/>
          <pc:sldMk cId="3160001539" sldId="364"/>
        </pc:sldMkLst>
        <pc:spChg chg="mod">
          <ac:chgData name="Lakshan J.A.T it20642150" userId="S::it20642150@my.sliit.lk::89e2160c-7602-4b7e-8031-5cf564499c87" providerId="AD" clId="Web-{4831891C-1595-7271-CFE8-A7CA873C8FE4}" dt="2024-03-17T12:46:05.179" v="221" actId="20577"/>
          <ac:spMkLst>
            <pc:docMk/>
            <pc:sldMk cId="3160001539" sldId="364"/>
            <ac:spMk id="10" creationId="{601A9BE0-ECCB-24ED-F0C9-48F2ECCE4F53}"/>
          </ac:spMkLst>
        </pc:spChg>
      </pc:sldChg>
      <pc:sldChg chg="modSp">
        <pc:chgData name="Lakshan J.A.T it20642150" userId="S::it20642150@my.sliit.lk::89e2160c-7602-4b7e-8031-5cf564499c87" providerId="AD" clId="Web-{4831891C-1595-7271-CFE8-A7CA873C8FE4}" dt="2024-03-17T12:29:10.866" v="99" actId="20577"/>
        <pc:sldMkLst>
          <pc:docMk/>
          <pc:sldMk cId="310695365" sldId="365"/>
        </pc:sldMkLst>
        <pc:spChg chg="mod">
          <ac:chgData name="Lakshan J.A.T it20642150" userId="S::it20642150@my.sliit.lk::89e2160c-7602-4b7e-8031-5cf564499c87" providerId="AD" clId="Web-{4831891C-1595-7271-CFE8-A7CA873C8FE4}" dt="2024-03-17T12:20:03.599" v="68" actId="20577"/>
          <ac:spMkLst>
            <pc:docMk/>
            <pc:sldMk cId="310695365" sldId="365"/>
            <ac:spMk id="50" creationId="{58D910B4-FAE5-F26B-C0CB-1A8C098DA7CD}"/>
          </ac:spMkLst>
        </pc:spChg>
        <pc:spChg chg="mod">
          <ac:chgData name="Lakshan J.A.T it20642150" userId="S::it20642150@my.sliit.lk::89e2160c-7602-4b7e-8031-5cf564499c87" providerId="AD" clId="Web-{4831891C-1595-7271-CFE8-A7CA873C8FE4}" dt="2024-03-17T12:25:05.202" v="83" actId="20577"/>
          <ac:spMkLst>
            <pc:docMk/>
            <pc:sldMk cId="310695365" sldId="365"/>
            <ac:spMk id="55" creationId="{F14BC6CD-788C-9408-3CA8-11571B377BEA}"/>
          </ac:spMkLst>
        </pc:spChg>
        <pc:spChg chg="mod">
          <ac:chgData name="Lakshan J.A.T it20642150" userId="S::it20642150@my.sliit.lk::89e2160c-7602-4b7e-8031-5cf564499c87" providerId="AD" clId="Web-{4831891C-1595-7271-CFE8-A7CA873C8FE4}" dt="2024-03-17T12:25:55.047" v="90" actId="20577"/>
          <ac:spMkLst>
            <pc:docMk/>
            <pc:sldMk cId="310695365" sldId="365"/>
            <ac:spMk id="60" creationId="{15B37B5D-DB78-B5B3-3A07-6A8B5E786501}"/>
          </ac:spMkLst>
        </pc:spChg>
        <pc:spChg chg="mod">
          <ac:chgData name="Lakshan J.A.T it20642150" userId="S::it20642150@my.sliit.lk::89e2160c-7602-4b7e-8031-5cf564499c87" providerId="AD" clId="Web-{4831891C-1595-7271-CFE8-A7CA873C8FE4}" dt="2024-03-17T12:25:49.109" v="89" actId="20577"/>
          <ac:spMkLst>
            <pc:docMk/>
            <pc:sldMk cId="310695365" sldId="365"/>
            <ac:spMk id="1409" creationId="{01A939D1-91FB-6EA9-1927-6D0B7101700A}"/>
          </ac:spMkLst>
        </pc:spChg>
        <pc:spChg chg="mod">
          <ac:chgData name="Lakshan J.A.T it20642150" userId="S::it20642150@my.sliit.lk::89e2160c-7602-4b7e-8031-5cf564499c87" providerId="AD" clId="Web-{4831891C-1595-7271-CFE8-A7CA873C8FE4}" dt="2024-03-17T12:27:58.957" v="95" actId="20577"/>
          <ac:spMkLst>
            <pc:docMk/>
            <pc:sldMk cId="310695365" sldId="365"/>
            <ac:spMk id="1414" creationId="{76F48AAA-5CEA-0CC9-101F-25E0725AECB4}"/>
          </ac:spMkLst>
        </pc:spChg>
        <pc:spChg chg="mod">
          <ac:chgData name="Lakshan J.A.T it20642150" userId="S::it20642150@my.sliit.lk::89e2160c-7602-4b7e-8031-5cf564499c87" providerId="AD" clId="Web-{4831891C-1595-7271-CFE8-A7CA873C8FE4}" dt="2024-03-17T12:20:38.803" v="72" actId="20577"/>
          <ac:spMkLst>
            <pc:docMk/>
            <pc:sldMk cId="310695365" sldId="365"/>
            <ac:spMk id="1416" creationId="{487A6288-36E9-9993-6599-4E605084D718}"/>
          </ac:spMkLst>
        </pc:spChg>
        <pc:spChg chg="mod">
          <ac:chgData name="Lakshan J.A.T it20642150" userId="S::it20642150@my.sliit.lk::89e2160c-7602-4b7e-8031-5cf564499c87" providerId="AD" clId="Web-{4831891C-1595-7271-CFE8-A7CA873C8FE4}" dt="2024-03-17T12:20:51.553" v="77" actId="20577"/>
          <ac:spMkLst>
            <pc:docMk/>
            <pc:sldMk cId="310695365" sldId="365"/>
            <ac:spMk id="1417" creationId="{D2D62AA8-CADF-6A64-B980-61FF0161B511}"/>
          </ac:spMkLst>
        </pc:spChg>
        <pc:spChg chg="mod">
          <ac:chgData name="Lakshan J.A.T it20642150" userId="S::it20642150@my.sliit.lk::89e2160c-7602-4b7e-8031-5cf564499c87" providerId="AD" clId="Web-{4831891C-1595-7271-CFE8-A7CA873C8FE4}" dt="2024-03-17T12:21:10.944" v="79" actId="20577"/>
          <ac:spMkLst>
            <pc:docMk/>
            <pc:sldMk cId="310695365" sldId="365"/>
            <ac:spMk id="1426" creationId="{158C61BA-12CC-5387-5757-7B21F0E63CE0}"/>
          </ac:spMkLst>
        </pc:spChg>
        <pc:spChg chg="mod">
          <ac:chgData name="Lakshan J.A.T it20642150" userId="S::it20642150@my.sliit.lk::89e2160c-7602-4b7e-8031-5cf564499c87" providerId="AD" clId="Web-{4831891C-1595-7271-CFE8-A7CA873C8FE4}" dt="2024-03-17T12:29:10.866" v="99" actId="20577"/>
          <ac:spMkLst>
            <pc:docMk/>
            <pc:sldMk cId="310695365" sldId="365"/>
            <ac:spMk id="1427" creationId="{4D7522DB-DA18-E187-555D-1E0BA378D92C}"/>
          </ac:spMkLst>
        </pc:spChg>
      </pc:sldChg>
      <pc:sldChg chg="modSp">
        <pc:chgData name="Lakshan J.A.T it20642150" userId="S::it20642150@my.sliit.lk::89e2160c-7602-4b7e-8031-5cf564499c87" providerId="AD" clId="Web-{4831891C-1595-7271-CFE8-A7CA873C8FE4}" dt="2024-03-17T11:21:00.475" v="65" actId="20577"/>
        <pc:sldMkLst>
          <pc:docMk/>
          <pc:sldMk cId="1273396309" sldId="366"/>
        </pc:sldMkLst>
        <pc:spChg chg="mod">
          <ac:chgData name="Lakshan J.A.T it20642150" userId="S::it20642150@my.sliit.lk::89e2160c-7602-4b7e-8031-5cf564499c87" providerId="AD" clId="Web-{4831891C-1595-7271-CFE8-A7CA873C8FE4}" dt="2024-03-17T11:21:00.475" v="65" actId="20577"/>
          <ac:spMkLst>
            <pc:docMk/>
            <pc:sldMk cId="1273396309" sldId="366"/>
            <ac:spMk id="10" creationId="{601A9BE0-ECCB-24ED-F0C9-48F2ECCE4F53}"/>
          </ac:spMkLst>
        </pc:spChg>
      </pc:sldChg>
    </pc:docChg>
  </pc:docChgLst>
  <pc:docChgLst>
    <pc:chgData name="Dewantha A.A.A.R.S it20618186" userId="S::it20618186@my.sliit.lk::7d1a8889-d4ab-4b69-a030-55e2a9ce00b5" providerId="AD" clId="Web-{7C31E849-8922-1E30-E0CE-019CD2FFE3A7}"/>
    <pc:docChg chg="modSld">
      <pc:chgData name="Dewantha A.A.A.R.S it20618186" userId="S::it20618186@my.sliit.lk::7d1a8889-d4ab-4b69-a030-55e2a9ce00b5" providerId="AD" clId="Web-{7C31E849-8922-1E30-E0CE-019CD2FFE3A7}" dt="2024-03-18T12:54:02.283" v="375" actId="20577"/>
      <pc:docMkLst>
        <pc:docMk/>
      </pc:docMkLst>
      <pc:sldChg chg="modSp">
        <pc:chgData name="Dewantha A.A.A.R.S it20618186" userId="S::it20618186@my.sliit.lk::7d1a8889-d4ab-4b69-a030-55e2a9ce00b5" providerId="AD" clId="Web-{7C31E849-8922-1E30-E0CE-019CD2FFE3A7}" dt="2024-03-18T12:54:02.283" v="375" actId="20577"/>
        <pc:sldMkLst>
          <pc:docMk/>
          <pc:sldMk cId="2556648573" sldId="326"/>
        </pc:sldMkLst>
        <pc:spChg chg="mod">
          <ac:chgData name="Dewantha A.A.A.R.S it20618186" userId="S::it20618186@my.sliit.lk::7d1a8889-d4ab-4b69-a030-55e2a9ce00b5" providerId="AD" clId="Web-{7C31E849-8922-1E30-E0CE-019CD2FFE3A7}" dt="2024-03-18T12:54:02.283" v="375" actId="20577"/>
          <ac:spMkLst>
            <pc:docMk/>
            <pc:sldMk cId="2556648573" sldId="326"/>
            <ac:spMk id="7" creationId="{7947DC5D-3168-8B4D-DE35-07A010C8D529}"/>
          </ac:spMkLst>
        </pc:spChg>
      </pc:sldChg>
      <pc:sldChg chg="modSp">
        <pc:chgData name="Dewantha A.A.A.R.S it20618186" userId="S::it20618186@my.sliit.lk::7d1a8889-d4ab-4b69-a030-55e2a9ce00b5" providerId="AD" clId="Web-{7C31E849-8922-1E30-E0CE-019CD2FFE3A7}" dt="2024-03-18T12:01:19.680" v="30" actId="20577"/>
        <pc:sldMkLst>
          <pc:docMk/>
          <pc:sldMk cId="1070020998" sldId="327"/>
        </pc:sldMkLst>
        <pc:spChg chg="mod">
          <ac:chgData name="Dewantha A.A.A.R.S it20618186" userId="S::it20618186@my.sliit.lk::7d1a8889-d4ab-4b69-a030-55e2a9ce00b5" providerId="AD" clId="Web-{7C31E849-8922-1E30-E0CE-019CD2FFE3A7}" dt="2024-03-18T12:01:19.680" v="30" actId="20577"/>
          <ac:spMkLst>
            <pc:docMk/>
            <pc:sldMk cId="1070020998" sldId="327"/>
            <ac:spMk id="14" creationId="{5A335AD8-6AF7-BE81-770A-E653AA096BD7}"/>
          </ac:spMkLst>
        </pc:spChg>
      </pc:sldChg>
      <pc:sldChg chg="modSp">
        <pc:chgData name="Dewantha A.A.A.R.S it20618186" userId="S::it20618186@my.sliit.lk::7d1a8889-d4ab-4b69-a030-55e2a9ce00b5" providerId="AD" clId="Web-{7C31E849-8922-1E30-E0CE-019CD2FFE3A7}" dt="2024-03-18T12:49:32.196" v="339" actId="20577"/>
        <pc:sldMkLst>
          <pc:docMk/>
          <pc:sldMk cId="2254350806" sldId="329"/>
        </pc:sldMkLst>
        <pc:spChg chg="mod">
          <ac:chgData name="Dewantha A.A.A.R.S it20618186" userId="S::it20618186@my.sliit.lk::7d1a8889-d4ab-4b69-a030-55e2a9ce00b5" providerId="AD" clId="Web-{7C31E849-8922-1E30-E0CE-019CD2FFE3A7}" dt="2024-03-18T12:49:32.196" v="339" actId="20577"/>
          <ac:spMkLst>
            <pc:docMk/>
            <pc:sldMk cId="2254350806" sldId="329"/>
            <ac:spMk id="5" creationId="{231E8C45-6C1B-D610-B662-C2F8D1647C03}"/>
          </ac:spMkLst>
        </pc:spChg>
      </pc:sldChg>
      <pc:sldChg chg="modSp">
        <pc:chgData name="Dewantha A.A.A.R.S it20618186" userId="S::it20618186@my.sliit.lk::7d1a8889-d4ab-4b69-a030-55e2a9ce00b5" providerId="AD" clId="Web-{7C31E849-8922-1E30-E0CE-019CD2FFE3A7}" dt="2024-03-18T12:42:13.533" v="240" actId="20577"/>
        <pc:sldMkLst>
          <pc:docMk/>
          <pc:sldMk cId="2542012367" sldId="331"/>
        </pc:sldMkLst>
        <pc:spChg chg="mod">
          <ac:chgData name="Dewantha A.A.A.R.S it20618186" userId="S::it20618186@my.sliit.lk::7d1a8889-d4ab-4b69-a030-55e2a9ce00b5" providerId="AD" clId="Web-{7C31E849-8922-1E30-E0CE-019CD2FFE3A7}" dt="2024-03-18T12:42:13.533" v="240" actId="20577"/>
          <ac:spMkLst>
            <pc:docMk/>
            <pc:sldMk cId="2542012367" sldId="331"/>
            <ac:spMk id="8" creationId="{FF833BE4-0CA8-0304-321E-A7B2EA8E3F0E}"/>
          </ac:spMkLst>
        </pc:spChg>
      </pc:sldChg>
      <pc:sldChg chg="modSp">
        <pc:chgData name="Dewantha A.A.A.R.S it20618186" userId="S::it20618186@my.sliit.lk::7d1a8889-d4ab-4b69-a030-55e2a9ce00b5" providerId="AD" clId="Web-{7C31E849-8922-1E30-E0CE-019CD2FFE3A7}" dt="2024-03-18T12:36:31.838" v="148" actId="1076"/>
        <pc:sldMkLst>
          <pc:docMk/>
          <pc:sldMk cId="1121556558" sldId="333"/>
        </pc:sldMkLst>
        <pc:spChg chg="mod">
          <ac:chgData name="Dewantha A.A.A.R.S it20618186" userId="S::it20618186@my.sliit.lk::7d1a8889-d4ab-4b69-a030-55e2a9ce00b5" providerId="AD" clId="Web-{7C31E849-8922-1E30-E0CE-019CD2FFE3A7}" dt="2024-03-18T12:36:31.838" v="148" actId="1076"/>
          <ac:spMkLst>
            <pc:docMk/>
            <pc:sldMk cId="1121556558" sldId="333"/>
            <ac:spMk id="7" creationId="{DDC793D2-C305-E67E-261B-EEC74895447B}"/>
          </ac:spMkLst>
        </pc:spChg>
      </pc:sldChg>
    </pc:docChg>
  </pc:docChgLst>
  <pc:docChgLst>
    <pc:chgData name="Dewantha A.A.A.R.S it20618186" userId="S::it20618186@my.sliit.lk::7d1a8889-d4ab-4b69-a030-55e2a9ce00b5" providerId="AD" clId="Web-{72B57111-715E-1167-6567-55B920F1D13F}"/>
    <pc:docChg chg="modSld">
      <pc:chgData name="Dewantha A.A.A.R.S it20618186" userId="S::it20618186@my.sliit.lk::7d1a8889-d4ab-4b69-a030-55e2a9ce00b5" providerId="AD" clId="Web-{72B57111-715E-1167-6567-55B920F1D13F}" dt="2024-03-17T17:48:48.455" v="17" actId="1076"/>
      <pc:docMkLst>
        <pc:docMk/>
      </pc:docMkLst>
      <pc:sldChg chg="addSp delSp modSp">
        <pc:chgData name="Dewantha A.A.A.R.S it20618186" userId="S::it20618186@my.sliit.lk::7d1a8889-d4ab-4b69-a030-55e2a9ce00b5" providerId="AD" clId="Web-{72B57111-715E-1167-6567-55B920F1D13F}" dt="2024-03-17T17:48:48.455" v="17" actId="1076"/>
        <pc:sldMkLst>
          <pc:docMk/>
          <pc:sldMk cId="1121556558" sldId="333"/>
        </pc:sldMkLst>
        <pc:picChg chg="mod">
          <ac:chgData name="Dewantha A.A.A.R.S it20618186" userId="S::it20618186@my.sliit.lk::7d1a8889-d4ab-4b69-a030-55e2a9ce00b5" providerId="AD" clId="Web-{72B57111-715E-1167-6567-55B920F1D13F}" dt="2024-03-17T17:48:37.298" v="14" actId="1076"/>
          <ac:picMkLst>
            <pc:docMk/>
            <pc:sldMk cId="1121556558" sldId="333"/>
            <ac:picMk id="2" creationId="{FD9E5C5F-B71B-092A-EE1B-4DAECCDECFBE}"/>
          </ac:picMkLst>
        </pc:picChg>
        <pc:picChg chg="mod">
          <ac:chgData name="Dewantha A.A.A.R.S it20618186" userId="S::it20618186@my.sliit.lk::7d1a8889-d4ab-4b69-a030-55e2a9ce00b5" providerId="AD" clId="Web-{72B57111-715E-1167-6567-55B920F1D13F}" dt="2024-03-17T17:48:42.408" v="15" actId="1076"/>
          <ac:picMkLst>
            <pc:docMk/>
            <pc:sldMk cId="1121556558" sldId="333"/>
            <ac:picMk id="3" creationId="{CE89255E-4892-E16E-D480-9CD48B8924A8}"/>
          </ac:picMkLst>
        </pc:picChg>
        <pc:picChg chg="add mod">
          <ac:chgData name="Dewantha A.A.A.R.S it20618186" userId="S::it20618186@my.sliit.lk::7d1a8889-d4ab-4b69-a030-55e2a9ce00b5" providerId="AD" clId="Web-{72B57111-715E-1167-6567-55B920F1D13F}" dt="2024-03-17T17:48:13.844" v="11" actId="1076"/>
          <ac:picMkLst>
            <pc:docMk/>
            <pc:sldMk cId="1121556558" sldId="333"/>
            <ac:picMk id="4" creationId="{01BEF200-B01F-97D5-053F-D2E814DAB3DB}"/>
          </ac:picMkLst>
        </pc:picChg>
        <pc:picChg chg="mod">
          <ac:chgData name="Dewantha A.A.A.R.S it20618186" userId="S::it20618186@my.sliit.lk::7d1a8889-d4ab-4b69-a030-55e2a9ce00b5" providerId="AD" clId="Web-{72B57111-715E-1167-6567-55B920F1D13F}" dt="2024-03-17T17:48:45.626" v="16" actId="1076"/>
          <ac:picMkLst>
            <pc:docMk/>
            <pc:sldMk cId="1121556558" sldId="333"/>
            <ac:picMk id="5" creationId="{23DEBEDC-3B9D-7A44-6434-EC81A57C8553}"/>
          </ac:picMkLst>
        </pc:picChg>
        <pc:picChg chg="mod">
          <ac:chgData name="Dewantha A.A.A.R.S it20618186" userId="S::it20618186@my.sliit.lk::7d1a8889-d4ab-4b69-a030-55e2a9ce00b5" providerId="AD" clId="Web-{72B57111-715E-1167-6567-55B920F1D13F}" dt="2024-03-17T17:47:45.078" v="9" actId="1076"/>
          <ac:picMkLst>
            <pc:docMk/>
            <pc:sldMk cId="1121556558" sldId="333"/>
            <ac:picMk id="6" creationId="{D1546EFC-C2AE-62FF-96C1-8539E1429FFA}"/>
          </ac:picMkLst>
        </pc:picChg>
        <pc:picChg chg="mod">
          <ac:chgData name="Dewantha A.A.A.R.S it20618186" userId="S::it20618186@my.sliit.lk::7d1a8889-d4ab-4b69-a030-55e2a9ce00b5" providerId="AD" clId="Web-{72B57111-715E-1167-6567-55B920F1D13F}" dt="2024-03-17T17:48:48.455" v="17" actId="1076"/>
          <ac:picMkLst>
            <pc:docMk/>
            <pc:sldMk cId="1121556558" sldId="333"/>
            <ac:picMk id="1531" creationId="{00000000-0000-0000-0000-000000000000}"/>
          </ac:picMkLst>
        </pc:picChg>
        <pc:picChg chg="del mod">
          <ac:chgData name="Dewantha A.A.A.R.S it20618186" userId="S::it20618186@my.sliit.lk::7d1a8889-d4ab-4b69-a030-55e2a9ce00b5" providerId="AD" clId="Web-{72B57111-715E-1167-6567-55B920F1D13F}" dt="2024-03-17T17:48:21.719" v="12"/>
          <ac:picMkLst>
            <pc:docMk/>
            <pc:sldMk cId="1121556558" sldId="333"/>
            <ac:picMk id="1568" creationId="{00000000-0000-0000-0000-000000000000}"/>
          </ac:picMkLst>
        </pc:picChg>
      </pc:sldChg>
    </pc:docChg>
  </pc:docChgLst>
  <pc:docChgLst>
    <pc:chgData name="Dewantha A.A.A.R.S it20618186" userId="S::it20618186@my.sliit.lk::7d1a8889-d4ab-4b69-a030-55e2a9ce00b5" providerId="AD" clId="Web-{04839D2E-2FE7-C413-53A8-1D2B2C03A3B7}"/>
    <pc:docChg chg="modSld">
      <pc:chgData name="Dewantha A.A.A.R.S it20618186" userId="S::it20618186@my.sliit.lk::7d1a8889-d4ab-4b69-a030-55e2a9ce00b5" providerId="AD" clId="Web-{04839D2E-2FE7-C413-53A8-1D2B2C03A3B7}" dt="2024-03-18T15:18:43.191" v="534" actId="20577"/>
      <pc:docMkLst>
        <pc:docMk/>
      </pc:docMkLst>
      <pc:sldChg chg="modSp">
        <pc:chgData name="Dewantha A.A.A.R.S it20618186" userId="S::it20618186@my.sliit.lk::7d1a8889-d4ab-4b69-a030-55e2a9ce00b5" providerId="AD" clId="Web-{04839D2E-2FE7-C413-53A8-1D2B2C03A3B7}" dt="2024-03-18T14:26:50.232" v="66" actId="1076"/>
        <pc:sldMkLst>
          <pc:docMk/>
          <pc:sldMk cId="3968474767" sldId="308"/>
        </pc:sldMkLst>
        <pc:spChg chg="mod">
          <ac:chgData name="Dewantha A.A.A.R.S it20618186" userId="S::it20618186@my.sliit.lk::7d1a8889-d4ab-4b69-a030-55e2a9ce00b5" providerId="AD" clId="Web-{04839D2E-2FE7-C413-53A8-1D2B2C03A3B7}" dt="2024-03-18T14:26:41.716" v="65" actId="1076"/>
          <ac:spMkLst>
            <pc:docMk/>
            <pc:sldMk cId="3968474767" sldId="308"/>
            <ac:spMk id="1277" creationId="{00000000-0000-0000-0000-000000000000}"/>
          </ac:spMkLst>
        </pc:spChg>
        <pc:picChg chg="mod">
          <ac:chgData name="Dewantha A.A.A.R.S it20618186" userId="S::it20618186@my.sliit.lk::7d1a8889-d4ab-4b69-a030-55e2a9ce00b5" providerId="AD" clId="Web-{04839D2E-2FE7-C413-53A8-1D2B2C03A3B7}" dt="2024-03-18T14:26:50.232" v="66" actId="1076"/>
          <ac:picMkLst>
            <pc:docMk/>
            <pc:sldMk cId="3968474767" sldId="308"/>
            <ac:picMk id="1280" creationId="{00000000-0000-0000-0000-000000000000}"/>
          </ac:picMkLst>
        </pc:picChg>
      </pc:sldChg>
      <pc:sldChg chg="modSp">
        <pc:chgData name="Dewantha A.A.A.R.S it20618186" userId="S::it20618186@my.sliit.lk::7d1a8889-d4ab-4b69-a030-55e2a9ce00b5" providerId="AD" clId="Web-{04839D2E-2FE7-C413-53A8-1D2B2C03A3B7}" dt="2024-03-18T15:18:43.191" v="534" actId="20577"/>
        <pc:sldMkLst>
          <pc:docMk/>
          <pc:sldMk cId="2556648573" sldId="326"/>
        </pc:sldMkLst>
        <pc:spChg chg="mod">
          <ac:chgData name="Dewantha A.A.A.R.S it20618186" userId="S::it20618186@my.sliit.lk::7d1a8889-d4ab-4b69-a030-55e2a9ce00b5" providerId="AD" clId="Web-{04839D2E-2FE7-C413-53A8-1D2B2C03A3B7}" dt="2024-03-18T15:18:43.191" v="534" actId="20577"/>
          <ac:spMkLst>
            <pc:docMk/>
            <pc:sldMk cId="2556648573" sldId="326"/>
            <ac:spMk id="7" creationId="{7947DC5D-3168-8B4D-DE35-07A010C8D529}"/>
          </ac:spMkLst>
        </pc:spChg>
      </pc:sldChg>
      <pc:sldChg chg="modSp">
        <pc:chgData name="Dewantha A.A.A.R.S it20618186" userId="S::it20618186@my.sliit.lk::7d1a8889-d4ab-4b69-a030-55e2a9ce00b5" providerId="AD" clId="Web-{04839D2E-2FE7-C413-53A8-1D2B2C03A3B7}" dt="2024-03-18T15:07:57.202" v="278" actId="20577"/>
        <pc:sldMkLst>
          <pc:docMk/>
          <pc:sldMk cId="1070020998" sldId="327"/>
        </pc:sldMkLst>
        <pc:spChg chg="mod">
          <ac:chgData name="Dewantha A.A.A.R.S it20618186" userId="S::it20618186@my.sliit.lk::7d1a8889-d4ab-4b69-a030-55e2a9ce00b5" providerId="AD" clId="Web-{04839D2E-2FE7-C413-53A8-1D2B2C03A3B7}" dt="2024-03-18T15:07:57.202" v="278" actId="20577"/>
          <ac:spMkLst>
            <pc:docMk/>
            <pc:sldMk cId="1070020998" sldId="327"/>
            <ac:spMk id="14" creationId="{5A335AD8-6AF7-BE81-770A-E653AA096BD7}"/>
          </ac:spMkLst>
        </pc:spChg>
      </pc:sldChg>
      <pc:sldChg chg="addSp modSp addAnim delAnim">
        <pc:chgData name="Dewantha A.A.A.R.S it20618186" userId="S::it20618186@my.sliit.lk::7d1a8889-d4ab-4b69-a030-55e2a9ce00b5" providerId="AD" clId="Web-{04839D2E-2FE7-C413-53A8-1D2B2C03A3B7}" dt="2024-03-18T15:03:13.583" v="262" actId="1076"/>
        <pc:sldMkLst>
          <pc:docMk/>
          <pc:sldMk cId="3256111645" sldId="328"/>
        </pc:sldMkLst>
        <pc:spChg chg="add mod">
          <ac:chgData name="Dewantha A.A.A.R.S it20618186" userId="S::it20618186@my.sliit.lk::7d1a8889-d4ab-4b69-a030-55e2a9ce00b5" providerId="AD" clId="Web-{04839D2E-2FE7-C413-53A8-1D2B2C03A3B7}" dt="2024-03-18T15:00:22.047" v="230" actId="1076"/>
          <ac:spMkLst>
            <pc:docMk/>
            <pc:sldMk cId="3256111645" sldId="328"/>
            <ac:spMk id="2" creationId="{EBC3C658-F0AF-BBDB-D9D2-B97C6B051DB5}"/>
          </ac:spMkLst>
        </pc:spChg>
        <pc:spChg chg="mod">
          <ac:chgData name="Dewantha A.A.A.R.S it20618186" userId="S::it20618186@my.sliit.lk::7d1a8889-d4ab-4b69-a030-55e2a9ce00b5" providerId="AD" clId="Web-{04839D2E-2FE7-C413-53A8-1D2B2C03A3B7}" dt="2024-03-18T14:59:54.015" v="225" actId="1076"/>
          <ac:spMkLst>
            <pc:docMk/>
            <pc:sldMk cId="3256111645" sldId="328"/>
            <ac:spMk id="3" creationId="{833192D9-EF31-17FE-4601-A107CE7642DC}"/>
          </ac:spMkLst>
        </pc:spChg>
        <pc:spChg chg="mod">
          <ac:chgData name="Dewantha A.A.A.R.S it20618186" userId="S::it20618186@my.sliit.lk::7d1a8889-d4ab-4b69-a030-55e2a9ce00b5" providerId="AD" clId="Web-{04839D2E-2FE7-C413-53A8-1D2B2C03A3B7}" dt="2024-03-18T15:01:38.627" v="244" actId="20577"/>
          <ac:spMkLst>
            <pc:docMk/>
            <pc:sldMk cId="3256111645" sldId="328"/>
            <ac:spMk id="5" creationId="{B084C596-24DC-E2B7-DA1A-5ACA6DB7B3BB}"/>
          </ac:spMkLst>
        </pc:spChg>
        <pc:spChg chg="mod">
          <ac:chgData name="Dewantha A.A.A.R.S it20618186" userId="S::it20618186@my.sliit.lk::7d1a8889-d4ab-4b69-a030-55e2a9ce00b5" providerId="AD" clId="Web-{04839D2E-2FE7-C413-53A8-1D2B2C03A3B7}" dt="2024-03-18T15:00:12.359" v="228" actId="1076"/>
          <ac:spMkLst>
            <pc:docMk/>
            <pc:sldMk cId="3256111645" sldId="328"/>
            <ac:spMk id="6" creationId="{B6D16CDA-F189-9E75-6D96-114F9E4207B1}"/>
          </ac:spMkLst>
        </pc:spChg>
        <pc:spChg chg="add mod">
          <ac:chgData name="Dewantha A.A.A.R.S it20618186" userId="S::it20618186@my.sliit.lk::7d1a8889-d4ab-4b69-a030-55e2a9ce00b5" providerId="AD" clId="Web-{04839D2E-2FE7-C413-53A8-1D2B2C03A3B7}" dt="2024-03-18T15:01:15.783" v="237" actId="1076"/>
          <ac:spMkLst>
            <pc:docMk/>
            <pc:sldMk cId="3256111645" sldId="328"/>
            <ac:spMk id="9" creationId="{EF9BBB8E-7747-AC29-366C-D95B706C8BB4}"/>
          </ac:spMkLst>
        </pc:spChg>
        <pc:spChg chg="mod">
          <ac:chgData name="Dewantha A.A.A.R.S it20618186" userId="S::it20618186@my.sliit.lk::7d1a8889-d4ab-4b69-a030-55e2a9ce00b5" providerId="AD" clId="Web-{04839D2E-2FE7-C413-53A8-1D2B2C03A3B7}" dt="2024-03-18T15:03:13.583" v="262" actId="1076"/>
          <ac:spMkLst>
            <pc:docMk/>
            <pc:sldMk cId="3256111645" sldId="328"/>
            <ac:spMk id="16" creationId="{847B63A8-AB58-9331-60B7-993F280BB47B}"/>
          </ac:spMkLst>
        </pc:spChg>
        <pc:spChg chg="mod">
          <ac:chgData name="Dewantha A.A.A.R.S it20618186" userId="S::it20618186@my.sliit.lk::7d1a8889-d4ab-4b69-a030-55e2a9ce00b5" providerId="AD" clId="Web-{04839D2E-2FE7-C413-53A8-1D2B2C03A3B7}" dt="2024-03-18T14:59:32.670" v="224" actId="1076"/>
          <ac:spMkLst>
            <pc:docMk/>
            <pc:sldMk cId="3256111645" sldId="328"/>
            <ac:spMk id="1542" creationId="{00000000-0000-0000-0000-000000000000}"/>
          </ac:spMkLst>
        </pc:spChg>
        <pc:spChg chg="mod">
          <ac:chgData name="Dewantha A.A.A.R.S it20618186" userId="S::it20618186@my.sliit.lk::7d1a8889-d4ab-4b69-a030-55e2a9ce00b5" providerId="AD" clId="Web-{04839D2E-2FE7-C413-53A8-1D2B2C03A3B7}" dt="2024-03-18T14:59:59.202" v="226" actId="1076"/>
          <ac:spMkLst>
            <pc:docMk/>
            <pc:sldMk cId="3256111645" sldId="328"/>
            <ac:spMk id="1543" creationId="{00000000-0000-0000-0000-000000000000}"/>
          </ac:spMkLst>
        </pc:spChg>
        <pc:cxnChg chg="add mod">
          <ac:chgData name="Dewantha A.A.A.R.S it20618186" userId="S::it20618186@my.sliit.lk::7d1a8889-d4ab-4b69-a030-55e2a9ce00b5" providerId="AD" clId="Web-{04839D2E-2FE7-C413-53A8-1D2B2C03A3B7}" dt="2024-03-18T15:01:00.064" v="235" actId="14100"/>
          <ac:cxnSpMkLst>
            <pc:docMk/>
            <pc:sldMk cId="3256111645" sldId="328"/>
            <ac:cxnSpMk id="8" creationId="{6500CB8B-B6F2-6F75-3C79-C50C92D419A6}"/>
          </ac:cxnSpMkLst>
        </pc:cxnChg>
        <pc:cxnChg chg="mod">
          <ac:chgData name="Dewantha A.A.A.R.S it20618186" userId="S::it20618186@my.sliit.lk::7d1a8889-d4ab-4b69-a030-55e2a9ce00b5" providerId="AD" clId="Web-{04839D2E-2FE7-C413-53A8-1D2B2C03A3B7}" dt="2024-03-18T14:59:32.670" v="224" actId="1076"/>
          <ac:cxnSpMkLst>
            <pc:docMk/>
            <pc:sldMk cId="3256111645" sldId="328"/>
            <ac:cxnSpMk id="1559" creationId="{00000000-0000-0000-0000-000000000000}"/>
          </ac:cxnSpMkLst>
        </pc:cxnChg>
        <pc:cxnChg chg="mod">
          <ac:chgData name="Dewantha A.A.A.R.S it20618186" userId="S::it20618186@my.sliit.lk::7d1a8889-d4ab-4b69-a030-55e2a9ce00b5" providerId="AD" clId="Web-{04839D2E-2FE7-C413-53A8-1D2B2C03A3B7}" dt="2024-03-18T14:59:59.202" v="226" actId="1076"/>
          <ac:cxnSpMkLst>
            <pc:docMk/>
            <pc:sldMk cId="3256111645" sldId="328"/>
            <ac:cxnSpMk id="1560" creationId="{00000000-0000-0000-0000-000000000000}"/>
          </ac:cxnSpMkLst>
        </pc:cxnChg>
      </pc:sldChg>
      <pc:sldChg chg="modSp">
        <pc:chgData name="Dewantha A.A.A.R.S it20618186" userId="S::it20618186@my.sliit.lk::7d1a8889-d4ab-4b69-a030-55e2a9ce00b5" providerId="AD" clId="Web-{04839D2E-2FE7-C413-53A8-1D2B2C03A3B7}" dt="2024-03-18T14:53:06.877" v="203" actId="20577"/>
        <pc:sldMkLst>
          <pc:docMk/>
          <pc:sldMk cId="2254350806" sldId="329"/>
        </pc:sldMkLst>
        <pc:spChg chg="mod">
          <ac:chgData name="Dewantha A.A.A.R.S it20618186" userId="S::it20618186@my.sliit.lk::7d1a8889-d4ab-4b69-a030-55e2a9ce00b5" providerId="AD" clId="Web-{04839D2E-2FE7-C413-53A8-1D2B2C03A3B7}" dt="2024-03-18T14:53:06.877" v="203" actId="20577"/>
          <ac:spMkLst>
            <pc:docMk/>
            <pc:sldMk cId="2254350806" sldId="329"/>
            <ac:spMk id="5" creationId="{231E8C45-6C1B-D610-B662-C2F8D1647C03}"/>
          </ac:spMkLst>
        </pc:spChg>
      </pc:sldChg>
      <pc:sldChg chg="modSp">
        <pc:chgData name="Dewantha A.A.A.R.S it20618186" userId="S::it20618186@my.sliit.lk::7d1a8889-d4ab-4b69-a030-55e2a9ce00b5" providerId="AD" clId="Web-{04839D2E-2FE7-C413-53A8-1D2B2C03A3B7}" dt="2024-03-18T14:51:52.999" v="198" actId="20577"/>
        <pc:sldMkLst>
          <pc:docMk/>
          <pc:sldMk cId="2542012367" sldId="331"/>
        </pc:sldMkLst>
        <pc:spChg chg="mod">
          <ac:chgData name="Dewantha A.A.A.R.S it20618186" userId="S::it20618186@my.sliit.lk::7d1a8889-d4ab-4b69-a030-55e2a9ce00b5" providerId="AD" clId="Web-{04839D2E-2FE7-C413-53A8-1D2B2C03A3B7}" dt="2024-03-18T14:51:52.999" v="198" actId="20577"/>
          <ac:spMkLst>
            <pc:docMk/>
            <pc:sldMk cId="2542012367" sldId="331"/>
            <ac:spMk id="8" creationId="{FF833BE4-0CA8-0304-321E-A7B2EA8E3F0E}"/>
          </ac:spMkLst>
        </pc:spChg>
      </pc:sldChg>
      <pc:sldChg chg="modSp">
        <pc:chgData name="Dewantha A.A.A.R.S it20618186" userId="S::it20618186@my.sliit.lk::7d1a8889-d4ab-4b69-a030-55e2a9ce00b5" providerId="AD" clId="Web-{04839D2E-2FE7-C413-53A8-1D2B2C03A3B7}" dt="2024-03-18T14:49:30.526" v="133" actId="20577"/>
        <pc:sldMkLst>
          <pc:docMk/>
          <pc:sldMk cId="825978764" sldId="355"/>
        </pc:sldMkLst>
        <pc:spChg chg="mod">
          <ac:chgData name="Dewantha A.A.A.R.S it20618186" userId="S::it20618186@my.sliit.lk::7d1a8889-d4ab-4b69-a030-55e2a9ce00b5" providerId="AD" clId="Web-{04839D2E-2FE7-C413-53A8-1D2B2C03A3B7}" dt="2024-03-18T14:37:05.596" v="71" actId="20577"/>
          <ac:spMkLst>
            <pc:docMk/>
            <pc:sldMk cId="825978764" sldId="355"/>
            <ac:spMk id="50" creationId="{58D910B4-FAE5-F26B-C0CB-1A8C098DA7CD}"/>
          </ac:spMkLst>
        </pc:spChg>
        <pc:spChg chg="mod">
          <ac:chgData name="Dewantha A.A.A.R.S it20618186" userId="S::it20618186@my.sliit.lk::7d1a8889-d4ab-4b69-a030-55e2a9ce00b5" providerId="AD" clId="Web-{04839D2E-2FE7-C413-53A8-1D2B2C03A3B7}" dt="2024-03-18T14:49:30.526" v="133" actId="20577"/>
          <ac:spMkLst>
            <pc:docMk/>
            <pc:sldMk cId="825978764" sldId="355"/>
            <ac:spMk id="55" creationId="{F14BC6CD-788C-9408-3CA8-11571B377BEA}"/>
          </ac:spMkLst>
        </pc:spChg>
        <pc:spChg chg="mod">
          <ac:chgData name="Dewantha A.A.A.R.S it20618186" userId="S::it20618186@my.sliit.lk::7d1a8889-d4ab-4b69-a030-55e2a9ce00b5" providerId="AD" clId="Web-{04839D2E-2FE7-C413-53A8-1D2B2C03A3B7}" dt="2024-03-18T14:41:36.167" v="105" actId="20577"/>
          <ac:spMkLst>
            <pc:docMk/>
            <pc:sldMk cId="825978764" sldId="355"/>
            <ac:spMk id="60" creationId="{15B37B5D-DB78-B5B3-3A07-6A8B5E786501}"/>
          </ac:spMkLst>
        </pc:spChg>
        <pc:spChg chg="mod">
          <ac:chgData name="Dewantha A.A.A.R.S it20618186" userId="S::it20618186@my.sliit.lk::7d1a8889-d4ab-4b69-a030-55e2a9ce00b5" providerId="AD" clId="Web-{04839D2E-2FE7-C413-53A8-1D2B2C03A3B7}" dt="2024-03-18T14:43:26.686" v="110" actId="20577"/>
          <ac:spMkLst>
            <pc:docMk/>
            <pc:sldMk cId="825978764" sldId="355"/>
            <ac:spMk id="1409" creationId="{01A939D1-91FB-6EA9-1927-6D0B7101700A}"/>
          </ac:spMkLst>
        </pc:spChg>
        <pc:spChg chg="mod">
          <ac:chgData name="Dewantha A.A.A.R.S it20618186" userId="S::it20618186@my.sliit.lk::7d1a8889-d4ab-4b69-a030-55e2a9ce00b5" providerId="AD" clId="Web-{04839D2E-2FE7-C413-53A8-1D2B2C03A3B7}" dt="2024-03-18T14:47:51.070" v="124" actId="20577"/>
          <ac:spMkLst>
            <pc:docMk/>
            <pc:sldMk cId="825978764" sldId="355"/>
            <ac:spMk id="1414" creationId="{76F48AAA-5CEA-0CC9-101F-25E0725AECB4}"/>
          </ac:spMkLst>
        </pc:spChg>
        <pc:spChg chg="mod">
          <ac:chgData name="Dewantha A.A.A.R.S it20618186" userId="S::it20618186@my.sliit.lk::7d1a8889-d4ab-4b69-a030-55e2a9ce00b5" providerId="AD" clId="Web-{04839D2E-2FE7-C413-53A8-1D2B2C03A3B7}" dt="2024-03-18T14:37:57.129" v="90" actId="20577"/>
          <ac:spMkLst>
            <pc:docMk/>
            <pc:sldMk cId="825978764" sldId="355"/>
            <ac:spMk id="1416" creationId="{487A6288-36E9-9993-6599-4E605084D718}"/>
          </ac:spMkLst>
        </pc:spChg>
        <pc:spChg chg="mod">
          <ac:chgData name="Dewantha A.A.A.R.S it20618186" userId="S::it20618186@my.sliit.lk::7d1a8889-d4ab-4b69-a030-55e2a9ce00b5" providerId="AD" clId="Web-{04839D2E-2FE7-C413-53A8-1D2B2C03A3B7}" dt="2024-03-18T14:38:05.535" v="94" actId="20577"/>
          <ac:spMkLst>
            <pc:docMk/>
            <pc:sldMk cId="825978764" sldId="355"/>
            <ac:spMk id="1417" creationId="{D2D62AA8-CADF-6A64-B980-61FF0161B511}"/>
          </ac:spMkLst>
        </pc:spChg>
        <pc:spChg chg="mod">
          <ac:chgData name="Dewantha A.A.A.R.S it20618186" userId="S::it20618186@my.sliit.lk::7d1a8889-d4ab-4b69-a030-55e2a9ce00b5" providerId="AD" clId="Web-{04839D2E-2FE7-C413-53A8-1D2B2C03A3B7}" dt="2024-03-18T14:41:11.963" v="96" actId="20577"/>
          <ac:spMkLst>
            <pc:docMk/>
            <pc:sldMk cId="825978764" sldId="355"/>
            <ac:spMk id="1418" creationId="{C2D0A143-6967-8728-4D75-EBBB97801EFD}"/>
          </ac:spMkLst>
        </pc:spChg>
      </pc:sldChg>
    </pc:docChg>
  </pc:docChgLst>
  <pc:docChgLst>
    <pc:chgData name="Lakshan J.A.T it20642150" userId="S::it20642150@my.sliit.lk::89e2160c-7602-4b7e-8031-5cf564499c87" providerId="AD" clId="Web-{46760AA7-43AF-ACC0-D809-471A75B0F096}"/>
    <pc:docChg chg="modSld">
      <pc:chgData name="Lakshan J.A.T it20642150" userId="S::it20642150@my.sliit.lk::89e2160c-7602-4b7e-8031-5cf564499c87" providerId="AD" clId="Web-{46760AA7-43AF-ACC0-D809-471A75B0F096}" dt="2024-03-19T04:20:06.896" v="11"/>
      <pc:docMkLst>
        <pc:docMk/>
      </pc:docMkLst>
      <pc:sldChg chg="addSp modSp">
        <pc:chgData name="Lakshan J.A.T it20642150" userId="S::it20642150@my.sliit.lk::89e2160c-7602-4b7e-8031-5cf564499c87" providerId="AD" clId="Web-{46760AA7-43AF-ACC0-D809-471A75B0F096}" dt="2024-03-19T04:20:06.896" v="11"/>
        <pc:sldMkLst>
          <pc:docMk/>
          <pc:sldMk cId="2525097668" sldId="330"/>
        </pc:sldMkLst>
        <pc:spChg chg="add mod">
          <ac:chgData name="Lakshan J.A.T it20642150" userId="S::it20642150@my.sliit.lk::89e2160c-7602-4b7e-8031-5cf564499c87" providerId="AD" clId="Web-{46760AA7-43AF-ACC0-D809-471A75B0F096}" dt="2024-03-19T04:20:06.896" v="11"/>
          <ac:spMkLst>
            <pc:docMk/>
            <pc:sldMk cId="2525097668" sldId="330"/>
            <ac:spMk id="5" creationId="{135DDC4F-EF61-6F1C-CAA9-33B148827898}"/>
          </ac:spMkLst>
        </pc:spChg>
        <pc:picChg chg="add mod">
          <ac:chgData name="Lakshan J.A.T it20642150" userId="S::it20642150@my.sliit.lk::89e2160c-7602-4b7e-8031-5cf564499c87" providerId="AD" clId="Web-{46760AA7-43AF-ACC0-D809-471A75B0F096}" dt="2024-03-19T04:19:02.847" v="3" actId="1076"/>
          <ac:picMkLst>
            <pc:docMk/>
            <pc:sldMk cId="2525097668" sldId="330"/>
            <ac:picMk id="2" creationId="{8CD87A3D-6D22-61D5-2BF4-4FBE54D4D951}"/>
          </ac:picMkLst>
        </pc:picChg>
      </pc:sldChg>
    </pc:docChg>
  </pc:docChgLst>
  <pc:docChgLst>
    <pc:chgData name="Lakshan J.A.T it20642150" userId="S::it20642150@my.sliit.lk::89e2160c-7602-4b7e-8031-5cf564499c87" providerId="AD" clId="Web-{102DEF84-D07F-B71F-CA4C-AC6BEE048FF0}"/>
    <pc:docChg chg="modSld">
      <pc:chgData name="Lakshan J.A.T it20642150" userId="S::it20642150@my.sliit.lk::89e2160c-7602-4b7e-8031-5cf564499c87" providerId="AD" clId="Web-{102DEF84-D07F-B71F-CA4C-AC6BEE048FF0}" dt="2024-03-18T08:20:38.192" v="60" actId="1076"/>
      <pc:docMkLst>
        <pc:docMk/>
      </pc:docMkLst>
      <pc:sldChg chg="modSp">
        <pc:chgData name="Lakshan J.A.T it20642150" userId="S::it20642150@my.sliit.lk::89e2160c-7602-4b7e-8031-5cf564499c87" providerId="AD" clId="Web-{102DEF84-D07F-B71F-CA4C-AC6BEE048FF0}" dt="2024-03-18T08:19:49.643" v="53" actId="1076"/>
        <pc:sldMkLst>
          <pc:docMk/>
          <pc:sldMk cId="3096705399" sldId="356"/>
        </pc:sldMkLst>
        <pc:picChg chg="mod">
          <ac:chgData name="Lakshan J.A.T it20642150" userId="S::it20642150@my.sliit.lk::89e2160c-7602-4b7e-8031-5cf564499c87" providerId="AD" clId="Web-{102DEF84-D07F-B71F-CA4C-AC6BEE048FF0}" dt="2024-03-18T08:19:49.643" v="53" actId="1076"/>
          <ac:picMkLst>
            <pc:docMk/>
            <pc:sldMk cId="3096705399" sldId="356"/>
            <ac:picMk id="1722" creationId="{00000000-0000-0000-0000-000000000000}"/>
          </ac:picMkLst>
        </pc:picChg>
      </pc:sldChg>
      <pc:sldChg chg="addSp delSp modSp">
        <pc:chgData name="Lakshan J.A.T it20642150" userId="S::it20642150@my.sliit.lk::89e2160c-7602-4b7e-8031-5cf564499c87" providerId="AD" clId="Web-{102DEF84-D07F-B71F-CA4C-AC6BEE048FF0}" dt="2024-03-18T08:16:15.073" v="41"/>
        <pc:sldMkLst>
          <pc:docMk/>
          <pc:sldMk cId="2914937084" sldId="358"/>
        </pc:sldMkLst>
        <pc:spChg chg="add del mod">
          <ac:chgData name="Lakshan J.A.T it20642150" userId="S::it20642150@my.sliit.lk::89e2160c-7602-4b7e-8031-5cf564499c87" providerId="AD" clId="Web-{102DEF84-D07F-B71F-CA4C-AC6BEE048FF0}" dt="2024-03-18T08:07:02.117" v="9"/>
          <ac:spMkLst>
            <pc:docMk/>
            <pc:sldMk cId="2914937084" sldId="358"/>
            <ac:spMk id="4" creationId="{C619D484-F18C-A9DA-CD0F-EB8E24CA4B12}"/>
          </ac:spMkLst>
        </pc:spChg>
        <pc:spChg chg="add del mod">
          <ac:chgData name="Lakshan J.A.T it20642150" userId="S::it20642150@my.sliit.lk::89e2160c-7602-4b7e-8031-5cf564499c87" providerId="AD" clId="Web-{102DEF84-D07F-B71F-CA4C-AC6BEE048FF0}" dt="2024-03-18T08:08:08.416" v="34" actId="20577"/>
          <ac:spMkLst>
            <pc:docMk/>
            <pc:sldMk cId="2914937084" sldId="358"/>
            <ac:spMk id="1212" creationId="{00000000-0000-0000-0000-000000000000}"/>
          </ac:spMkLst>
        </pc:spChg>
        <pc:picChg chg="mod">
          <ac:chgData name="Lakshan J.A.T it20642150" userId="S::it20642150@my.sliit.lk::89e2160c-7602-4b7e-8031-5cf564499c87" providerId="AD" clId="Web-{102DEF84-D07F-B71F-CA4C-AC6BEE048FF0}" dt="2024-03-18T08:16:15.073" v="41"/>
          <ac:picMkLst>
            <pc:docMk/>
            <pc:sldMk cId="2914937084" sldId="358"/>
            <ac:picMk id="2" creationId="{E02351F1-CF90-523C-7B5D-884E2428A689}"/>
          </ac:picMkLst>
        </pc:picChg>
      </pc:sldChg>
      <pc:sldChg chg="modSp">
        <pc:chgData name="Lakshan J.A.T it20642150" userId="S::it20642150@my.sliit.lk::89e2160c-7602-4b7e-8031-5cf564499c87" providerId="AD" clId="Web-{102DEF84-D07F-B71F-CA4C-AC6BEE048FF0}" dt="2024-03-18T08:20:20.379" v="56" actId="14100"/>
        <pc:sldMkLst>
          <pc:docMk/>
          <pc:sldMk cId="3871004600" sldId="359"/>
        </pc:sldMkLst>
        <pc:picChg chg="mod">
          <ac:chgData name="Lakshan J.A.T it20642150" userId="S::it20642150@my.sliit.lk::89e2160c-7602-4b7e-8031-5cf564499c87" providerId="AD" clId="Web-{102DEF84-D07F-B71F-CA4C-AC6BEE048FF0}" dt="2024-03-18T08:20:20.379" v="56" actId="14100"/>
          <ac:picMkLst>
            <pc:docMk/>
            <pc:sldMk cId="3871004600" sldId="359"/>
            <ac:picMk id="1946" creationId="{00000000-0000-0000-0000-000000000000}"/>
          </ac:picMkLst>
        </pc:picChg>
        <pc:picChg chg="mod">
          <ac:chgData name="Lakshan J.A.T it20642150" userId="S::it20642150@my.sliit.lk::89e2160c-7602-4b7e-8031-5cf564499c87" providerId="AD" clId="Web-{102DEF84-D07F-B71F-CA4C-AC6BEE048FF0}" dt="2024-03-18T08:20:13.441" v="54" actId="1076"/>
          <ac:picMkLst>
            <pc:docMk/>
            <pc:sldMk cId="3871004600" sldId="359"/>
            <ac:picMk id="1947" creationId="{00000000-0000-0000-0000-000000000000}"/>
          </ac:picMkLst>
        </pc:picChg>
      </pc:sldChg>
      <pc:sldChg chg="modSp">
        <pc:chgData name="Lakshan J.A.T it20642150" userId="S::it20642150@my.sliit.lk::89e2160c-7602-4b7e-8031-5cf564499c87" providerId="AD" clId="Web-{102DEF84-D07F-B71F-CA4C-AC6BEE048FF0}" dt="2024-03-18T08:20:38.192" v="60" actId="1076"/>
        <pc:sldMkLst>
          <pc:docMk/>
          <pc:sldMk cId="1682185449" sldId="362"/>
        </pc:sldMkLst>
        <pc:picChg chg="mod">
          <ac:chgData name="Lakshan J.A.T it20642150" userId="S::it20642150@my.sliit.lk::89e2160c-7602-4b7e-8031-5cf564499c87" providerId="AD" clId="Web-{102DEF84-D07F-B71F-CA4C-AC6BEE048FF0}" dt="2024-03-18T08:20:38.192" v="60" actId="1076"/>
          <ac:picMkLst>
            <pc:docMk/>
            <pc:sldMk cId="1682185449" sldId="362"/>
            <ac:picMk id="1287" creationId="{00000000-0000-0000-0000-000000000000}"/>
          </ac:picMkLst>
        </pc:picChg>
      </pc:sldChg>
      <pc:sldChg chg="delSp modSp">
        <pc:chgData name="Lakshan J.A.T it20642150" userId="S::it20642150@my.sliit.lk::89e2160c-7602-4b7e-8031-5cf564499c87" providerId="AD" clId="Web-{102DEF84-D07F-B71F-CA4C-AC6BEE048FF0}" dt="2024-03-18T08:19:27.564" v="52"/>
        <pc:sldMkLst>
          <pc:docMk/>
          <pc:sldMk cId="1009649690" sldId="363"/>
        </pc:sldMkLst>
        <pc:picChg chg="mod">
          <ac:chgData name="Lakshan J.A.T it20642150" userId="S::it20642150@my.sliit.lk::89e2160c-7602-4b7e-8031-5cf564499c87" providerId="AD" clId="Web-{102DEF84-D07F-B71F-CA4C-AC6BEE048FF0}" dt="2024-03-18T08:19:27.564" v="52"/>
          <ac:picMkLst>
            <pc:docMk/>
            <pc:sldMk cId="1009649690" sldId="363"/>
            <ac:picMk id="1278" creationId="{00000000-0000-0000-0000-000000000000}"/>
          </ac:picMkLst>
        </pc:picChg>
        <pc:cxnChg chg="del">
          <ac:chgData name="Lakshan J.A.T it20642150" userId="S::it20642150@my.sliit.lk::89e2160c-7602-4b7e-8031-5cf564499c87" providerId="AD" clId="Web-{102DEF84-D07F-B71F-CA4C-AC6BEE048FF0}" dt="2024-03-18T08:19:13.564" v="49"/>
          <ac:cxnSpMkLst>
            <pc:docMk/>
            <pc:sldMk cId="1009649690" sldId="363"/>
            <ac:cxnSpMk id="1279" creationId="{00000000-0000-0000-0000-000000000000}"/>
          </ac:cxnSpMkLst>
        </pc:cxnChg>
      </pc:sldChg>
      <pc:sldChg chg="modSp">
        <pc:chgData name="Lakshan J.A.T it20642150" userId="S::it20642150@my.sliit.lk::89e2160c-7602-4b7e-8031-5cf564499c87" providerId="AD" clId="Web-{102DEF84-D07F-B71F-CA4C-AC6BEE048FF0}" dt="2024-03-18T08:14:50.445" v="40"/>
        <pc:sldMkLst>
          <pc:docMk/>
          <pc:sldMk cId="1273396309" sldId="366"/>
        </pc:sldMkLst>
        <pc:picChg chg="mod">
          <ac:chgData name="Lakshan J.A.T it20642150" userId="S::it20642150@my.sliit.lk::89e2160c-7602-4b7e-8031-5cf564499c87" providerId="AD" clId="Web-{102DEF84-D07F-B71F-CA4C-AC6BEE048FF0}" dt="2024-03-18T08:14:50.445" v="40"/>
          <ac:picMkLst>
            <pc:docMk/>
            <pc:sldMk cId="1273396309" sldId="366"/>
            <ac:picMk id="6" creationId="{D1546EFC-C2AE-62FF-96C1-8539E1429FFA}"/>
          </ac:picMkLst>
        </pc:picChg>
      </pc:sldChg>
    </pc:docChg>
  </pc:docChgLst>
  <pc:docChgLst>
    <pc:chgData name="Jayasekara J.M.P.N.K. it20623418" userId="S::it20623418@my.sliit.lk::d8e784cf-68e7-4c95-82fd-3cbdcff05966" providerId="AD" clId="Web-{CFA0FA51-828D-45EE-B2BD-8442675B6B05}"/>
    <pc:docChg chg="modSld">
      <pc:chgData name="Jayasekara J.M.P.N.K. it20623418" userId="S::it20623418@my.sliit.lk::d8e784cf-68e7-4c95-82fd-3cbdcff05966" providerId="AD" clId="Web-{CFA0FA51-828D-45EE-B2BD-8442675B6B05}" dt="2024-03-17T04:50:25.016" v="15" actId="1076"/>
      <pc:docMkLst>
        <pc:docMk/>
      </pc:docMkLst>
      <pc:sldChg chg="modSp">
        <pc:chgData name="Jayasekara J.M.P.N.K. it20623418" userId="S::it20623418@my.sliit.lk::d8e784cf-68e7-4c95-82fd-3cbdcff05966" providerId="AD" clId="Web-{CFA0FA51-828D-45EE-B2BD-8442675B6B05}" dt="2024-03-17T04:50:25.016" v="15" actId="1076"/>
        <pc:sldMkLst>
          <pc:docMk/>
          <pc:sldMk cId="0" sldId="285"/>
        </pc:sldMkLst>
        <pc:picChg chg="mod">
          <ac:chgData name="Jayasekara J.M.P.N.K. it20623418" userId="S::it20623418@my.sliit.lk::d8e784cf-68e7-4c95-82fd-3cbdcff05966" providerId="AD" clId="Web-{CFA0FA51-828D-45EE-B2BD-8442675B6B05}" dt="2024-03-17T04:50:25.016" v="15" actId="1076"/>
          <ac:picMkLst>
            <pc:docMk/>
            <pc:sldMk cId="0" sldId="285"/>
            <ac:picMk id="7" creationId="{990F5688-09B9-BC60-4435-D92143D26518}"/>
          </ac:picMkLst>
        </pc:picChg>
      </pc:sldChg>
      <pc:sldChg chg="modSp">
        <pc:chgData name="Jayasekara J.M.P.N.K. it20623418" userId="S::it20623418@my.sliit.lk::d8e784cf-68e7-4c95-82fd-3cbdcff05966" providerId="AD" clId="Web-{CFA0FA51-828D-45EE-B2BD-8442675B6B05}" dt="2024-03-17T04:47:46.573" v="9" actId="20577"/>
        <pc:sldMkLst>
          <pc:docMk/>
          <pc:sldMk cId="3968474767" sldId="308"/>
        </pc:sldMkLst>
        <pc:spChg chg="mod">
          <ac:chgData name="Jayasekara J.M.P.N.K. it20623418" userId="S::it20623418@my.sliit.lk::d8e784cf-68e7-4c95-82fd-3cbdcff05966" providerId="AD" clId="Web-{CFA0FA51-828D-45EE-B2BD-8442675B6B05}" dt="2024-03-17T04:47:46.573" v="9" actId="20577"/>
          <ac:spMkLst>
            <pc:docMk/>
            <pc:sldMk cId="3968474767" sldId="308"/>
            <ac:spMk id="1277" creationId="{00000000-0000-0000-0000-000000000000}"/>
          </ac:spMkLst>
        </pc:spChg>
      </pc:sldChg>
    </pc:docChg>
  </pc:docChgLst>
  <pc:docChgLst>
    <pc:chgData name="Lakshan J.A.T it20642150" userId="S::it20642150@my.sliit.lk::89e2160c-7602-4b7e-8031-5cf564499c87" providerId="AD" clId="Web-{77FB6493-E258-2580-9D18-55C4EA4CD99B}"/>
    <pc:docChg chg="modSld">
      <pc:chgData name="Lakshan J.A.T it20642150" userId="S::it20642150@my.sliit.lk::89e2160c-7602-4b7e-8031-5cf564499c87" providerId="AD" clId="Web-{77FB6493-E258-2580-9D18-55C4EA4CD99B}" dt="2024-03-17T18:33:34.103" v="234" actId="20577"/>
      <pc:docMkLst>
        <pc:docMk/>
      </pc:docMkLst>
      <pc:sldChg chg="modSp">
        <pc:chgData name="Lakshan J.A.T it20642150" userId="S::it20642150@my.sliit.lk::89e2160c-7602-4b7e-8031-5cf564499c87" providerId="AD" clId="Web-{77FB6493-E258-2580-9D18-55C4EA4CD99B}" dt="2024-03-17T18:33:34.103" v="234" actId="20577"/>
        <pc:sldMkLst>
          <pc:docMk/>
          <pc:sldMk cId="3096705399" sldId="356"/>
        </pc:sldMkLst>
        <pc:spChg chg="mod">
          <ac:chgData name="Lakshan J.A.T it20642150" userId="S::it20642150@my.sliit.lk::89e2160c-7602-4b7e-8031-5cf564499c87" providerId="AD" clId="Web-{77FB6493-E258-2580-9D18-55C4EA4CD99B}" dt="2024-03-17T18:33:34.103" v="234" actId="20577"/>
          <ac:spMkLst>
            <pc:docMk/>
            <pc:sldMk cId="3096705399" sldId="356"/>
            <ac:spMk id="3" creationId="{11A3D6C0-6C8C-B850-D02D-9C80A2A5DAD4}"/>
          </ac:spMkLst>
        </pc:spChg>
      </pc:sldChg>
      <pc:sldChg chg="modSp">
        <pc:chgData name="Lakshan J.A.T it20642150" userId="S::it20642150@my.sliit.lk::89e2160c-7602-4b7e-8031-5cf564499c87" providerId="AD" clId="Web-{77FB6493-E258-2580-9D18-55C4EA4CD99B}" dt="2024-03-17T18:21:49.705" v="215" actId="1076"/>
        <pc:sldMkLst>
          <pc:docMk/>
          <pc:sldMk cId="3264652730" sldId="357"/>
        </pc:sldMkLst>
        <pc:spChg chg="mod">
          <ac:chgData name="Lakshan J.A.T it20642150" userId="S::it20642150@my.sliit.lk::89e2160c-7602-4b7e-8031-5cf564499c87" providerId="AD" clId="Web-{77FB6493-E258-2580-9D18-55C4EA4CD99B}" dt="2024-03-17T18:21:49.705" v="215" actId="1076"/>
          <ac:spMkLst>
            <pc:docMk/>
            <pc:sldMk cId="3264652730" sldId="357"/>
            <ac:spMk id="1443" creationId="{00000000-0000-0000-0000-000000000000}"/>
          </ac:spMkLst>
        </pc:spChg>
        <pc:spChg chg="mod">
          <ac:chgData name="Lakshan J.A.T it20642150" userId="S::it20642150@my.sliit.lk::89e2160c-7602-4b7e-8031-5cf564499c87" providerId="AD" clId="Web-{77FB6493-E258-2580-9D18-55C4EA4CD99B}" dt="2024-03-17T18:20:08.280" v="211" actId="1076"/>
          <ac:spMkLst>
            <pc:docMk/>
            <pc:sldMk cId="3264652730" sldId="357"/>
            <ac:spMk id="1444" creationId="{00000000-0000-0000-0000-000000000000}"/>
          </ac:spMkLst>
        </pc:spChg>
        <pc:picChg chg="mod">
          <ac:chgData name="Lakshan J.A.T it20642150" userId="S::it20642150@my.sliit.lk::89e2160c-7602-4b7e-8031-5cf564499c87" providerId="AD" clId="Web-{77FB6493-E258-2580-9D18-55C4EA4CD99B}" dt="2024-03-17T18:19:58.920" v="208" actId="1076"/>
          <ac:picMkLst>
            <pc:docMk/>
            <pc:sldMk cId="3264652730" sldId="357"/>
            <ac:picMk id="1442" creationId="{00000000-0000-0000-0000-000000000000}"/>
          </ac:picMkLst>
        </pc:picChg>
        <pc:picChg chg="mod">
          <ac:chgData name="Lakshan J.A.T it20642150" userId="S::it20642150@my.sliit.lk::89e2160c-7602-4b7e-8031-5cf564499c87" providerId="AD" clId="Web-{77FB6493-E258-2580-9D18-55C4EA4CD99B}" dt="2024-03-17T18:20:03.920" v="210" actId="14100"/>
          <ac:picMkLst>
            <pc:docMk/>
            <pc:sldMk cId="3264652730" sldId="357"/>
            <ac:picMk id="1445" creationId="{00000000-0000-0000-0000-000000000000}"/>
          </ac:picMkLst>
        </pc:picChg>
        <pc:picChg chg="mod">
          <ac:chgData name="Lakshan J.A.T it20642150" userId="S::it20642150@my.sliit.lk::89e2160c-7602-4b7e-8031-5cf564499c87" providerId="AD" clId="Web-{77FB6493-E258-2580-9D18-55C4EA4CD99B}" dt="2024-03-17T18:20:18.030" v="214" actId="1076"/>
          <ac:picMkLst>
            <pc:docMk/>
            <pc:sldMk cId="3264652730" sldId="357"/>
            <ac:picMk id="1447" creationId="{00000000-0000-0000-0000-000000000000}"/>
          </ac:picMkLst>
        </pc:picChg>
        <pc:picChg chg="mod">
          <ac:chgData name="Lakshan J.A.T it20642150" userId="S::it20642150@my.sliit.lk::89e2160c-7602-4b7e-8031-5cf564499c87" providerId="AD" clId="Web-{77FB6493-E258-2580-9D18-55C4EA4CD99B}" dt="2024-03-17T18:20:16.405" v="213" actId="1076"/>
          <ac:picMkLst>
            <pc:docMk/>
            <pc:sldMk cId="3264652730" sldId="357"/>
            <ac:picMk id="1449" creationId="{00000000-0000-0000-0000-000000000000}"/>
          </ac:picMkLst>
        </pc:picChg>
      </pc:sldChg>
      <pc:sldChg chg="modSp">
        <pc:chgData name="Lakshan J.A.T it20642150" userId="S::it20642150@my.sliit.lk::89e2160c-7602-4b7e-8031-5cf564499c87" providerId="AD" clId="Web-{77FB6493-E258-2580-9D18-55C4EA4CD99B}" dt="2024-03-17T17:37:00.787" v="5"/>
        <pc:sldMkLst>
          <pc:docMk/>
          <pc:sldMk cId="3871004600" sldId="359"/>
        </pc:sldMkLst>
        <pc:spChg chg="mod">
          <ac:chgData name="Lakshan J.A.T it20642150" userId="S::it20642150@my.sliit.lk::89e2160c-7602-4b7e-8031-5cf564499c87" providerId="AD" clId="Web-{77FB6493-E258-2580-9D18-55C4EA4CD99B}" dt="2024-03-17T17:37:00.787" v="5"/>
          <ac:spMkLst>
            <pc:docMk/>
            <pc:sldMk cId="3871004600" sldId="359"/>
            <ac:spMk id="14" creationId="{5A335AD8-6AF7-BE81-770A-E653AA096BD7}"/>
          </ac:spMkLst>
        </pc:spChg>
      </pc:sldChg>
      <pc:sldChg chg="addSp delSp modSp">
        <pc:chgData name="Lakshan J.A.T it20642150" userId="S::it20642150@my.sliit.lk::89e2160c-7602-4b7e-8031-5cf564499c87" providerId="AD" clId="Web-{77FB6493-E258-2580-9D18-55C4EA4CD99B}" dt="2024-03-17T18:32:16.569" v="220" actId="20577"/>
        <pc:sldMkLst>
          <pc:docMk/>
          <pc:sldMk cId="24012850" sldId="360"/>
        </pc:sldMkLst>
        <pc:spChg chg="add del mod">
          <ac:chgData name="Lakshan J.A.T it20642150" userId="S::it20642150@my.sliit.lk::89e2160c-7602-4b7e-8031-5cf564499c87" providerId="AD" clId="Web-{77FB6493-E258-2580-9D18-55C4EA4CD99B}" dt="2024-03-17T17:58:54.072" v="59"/>
          <ac:spMkLst>
            <pc:docMk/>
            <pc:sldMk cId="24012850" sldId="360"/>
            <ac:spMk id="2" creationId="{021118A5-1560-4CC2-D798-EE35F75D4014}"/>
          </ac:spMkLst>
        </pc:spChg>
        <pc:spChg chg="mod">
          <ac:chgData name="Lakshan J.A.T it20642150" userId="S::it20642150@my.sliit.lk::89e2160c-7602-4b7e-8031-5cf564499c87" providerId="AD" clId="Web-{77FB6493-E258-2580-9D18-55C4EA4CD99B}" dt="2024-03-17T17:57:35.038" v="42" actId="1076"/>
          <ac:spMkLst>
            <pc:docMk/>
            <pc:sldMk cId="24012850" sldId="360"/>
            <ac:spMk id="4" creationId="{4F726FC5-4C71-6CE9-F38C-00BE04F51B62}"/>
          </ac:spMkLst>
        </pc:spChg>
        <pc:spChg chg="mod">
          <ac:chgData name="Lakshan J.A.T it20642150" userId="S::it20642150@my.sliit.lk::89e2160c-7602-4b7e-8031-5cf564499c87" providerId="AD" clId="Web-{77FB6493-E258-2580-9D18-55C4EA4CD99B}" dt="2024-03-17T18:32:16.569" v="220" actId="20577"/>
          <ac:spMkLst>
            <pc:docMk/>
            <pc:sldMk cId="24012850" sldId="360"/>
            <ac:spMk id="1558" creationId="{00000000-0000-0000-0000-000000000000}"/>
          </ac:spMkLst>
        </pc:spChg>
      </pc:sldChg>
      <pc:sldChg chg="modSp">
        <pc:chgData name="Lakshan J.A.T it20642150" userId="S::it20642150@my.sliit.lk::89e2160c-7602-4b7e-8031-5cf564499c87" providerId="AD" clId="Web-{77FB6493-E258-2580-9D18-55C4EA4CD99B}" dt="2024-03-17T17:05:25.147" v="3" actId="14100"/>
        <pc:sldMkLst>
          <pc:docMk/>
          <pc:sldMk cId="50285341" sldId="361"/>
        </pc:sldMkLst>
        <pc:spChg chg="mod">
          <ac:chgData name="Lakshan J.A.T it20642150" userId="S::it20642150@my.sliit.lk::89e2160c-7602-4b7e-8031-5cf564499c87" providerId="AD" clId="Web-{77FB6493-E258-2580-9D18-55C4EA4CD99B}" dt="2024-03-17T17:05:25.147" v="3" actId="14100"/>
          <ac:spMkLst>
            <pc:docMk/>
            <pc:sldMk cId="50285341" sldId="361"/>
            <ac:spMk id="1212" creationId="{00000000-0000-0000-0000-000000000000}"/>
          </ac:spMkLst>
        </pc:spChg>
        <pc:picChg chg="mod">
          <ac:chgData name="Lakshan J.A.T it20642150" userId="S::it20642150@my.sliit.lk::89e2160c-7602-4b7e-8031-5cf564499c87" providerId="AD" clId="Web-{77FB6493-E258-2580-9D18-55C4EA4CD99B}" dt="2024-03-17T17:05:20.147" v="1" actId="1076"/>
          <ac:picMkLst>
            <pc:docMk/>
            <pc:sldMk cId="50285341" sldId="361"/>
            <ac:picMk id="8" creationId="{F6C32658-2B89-ADB4-783F-3CAF5B573361}"/>
          </ac:picMkLst>
        </pc:picChg>
      </pc:sldChg>
    </pc:docChg>
  </pc:docChgLst>
  <pc:docChgLst>
    <pc:chgData name="Dewantha A.A.A.R.S it20618186" userId="S::it20618186@my.sliit.lk::7d1a8889-d4ab-4b69-a030-55e2a9ce00b5" providerId="AD" clId="Web-{8199F74A-43DB-46DC-A492-BF41A8EA72E1}"/>
    <pc:docChg chg="modSld">
      <pc:chgData name="Dewantha A.A.A.R.S it20618186" userId="S::it20618186@my.sliit.lk::7d1a8889-d4ab-4b69-a030-55e2a9ce00b5" providerId="AD" clId="Web-{8199F74A-43DB-46DC-A492-BF41A8EA72E1}" dt="2024-04-03T19:38:50.507" v="2"/>
      <pc:docMkLst>
        <pc:docMk/>
      </pc:docMkLst>
      <pc:sldChg chg="delSp modSp">
        <pc:chgData name="Dewantha A.A.A.R.S it20618186" userId="S::it20618186@my.sliit.lk::7d1a8889-d4ab-4b69-a030-55e2a9ce00b5" providerId="AD" clId="Web-{8199F74A-43DB-46DC-A492-BF41A8EA72E1}" dt="2024-04-03T19:38:50.507" v="2"/>
        <pc:sldMkLst>
          <pc:docMk/>
          <pc:sldMk cId="2525097668" sldId="330"/>
        </pc:sldMkLst>
        <pc:picChg chg="del mod">
          <ac:chgData name="Dewantha A.A.A.R.S it20618186" userId="S::it20618186@my.sliit.lk::7d1a8889-d4ab-4b69-a030-55e2a9ce00b5" providerId="AD" clId="Web-{8199F74A-43DB-46DC-A492-BF41A8EA72E1}" dt="2024-04-03T19:38:50.507" v="2"/>
          <ac:picMkLst>
            <pc:docMk/>
            <pc:sldMk cId="2525097668" sldId="330"/>
            <ac:picMk id="6" creationId="{3F6CE042-9963-91EA-47CC-DA4515C922DB}"/>
          </ac:picMkLst>
        </pc:picChg>
      </pc:sldChg>
    </pc:docChg>
  </pc:docChgLst>
  <pc:docChgLst>
    <pc:chgData name="Jayasekara J.M.P.N.K. it20623418" userId="S::it20623418@my.sliit.lk::d8e784cf-68e7-4c95-82fd-3cbdcff05966" providerId="AD" clId="Web-{D6C9AE94-B5C6-48A4-8C36-003D0F38CD45}"/>
    <pc:docChg chg="delSld modSld">
      <pc:chgData name="Jayasekara J.M.P.N.K. it20623418" userId="S::it20623418@my.sliit.lk::d8e784cf-68e7-4c95-82fd-3cbdcff05966" providerId="AD" clId="Web-{D6C9AE94-B5C6-48A4-8C36-003D0F38CD45}" dt="2024-03-17T16:40:04.740" v="361" actId="20577"/>
      <pc:docMkLst>
        <pc:docMk/>
      </pc:docMkLst>
      <pc:sldChg chg="addSp delSp modSp">
        <pc:chgData name="Jayasekara J.M.P.N.K. it20623418" userId="S::it20623418@my.sliit.lk::d8e784cf-68e7-4c95-82fd-3cbdcff05966" providerId="AD" clId="Web-{D6C9AE94-B5C6-48A4-8C36-003D0F38CD45}" dt="2024-03-17T14:46:48.014" v="200" actId="1076"/>
        <pc:sldMkLst>
          <pc:docMk/>
          <pc:sldMk cId="0" sldId="268"/>
        </pc:sldMkLst>
        <pc:spChg chg="add mod">
          <ac:chgData name="Jayasekara J.M.P.N.K. it20623418" userId="S::it20623418@my.sliit.lk::d8e784cf-68e7-4c95-82fd-3cbdcff05966" providerId="AD" clId="Web-{D6C9AE94-B5C6-48A4-8C36-003D0F38CD45}" dt="2024-03-17T14:46:00.044" v="182" actId="1076"/>
          <ac:spMkLst>
            <pc:docMk/>
            <pc:sldMk cId="0" sldId="268"/>
            <ac:spMk id="4" creationId="{B9B99EBB-3092-0451-C953-40A9BBC33A60}"/>
          </ac:spMkLst>
        </pc:spChg>
        <pc:spChg chg="add mod">
          <ac:chgData name="Jayasekara J.M.P.N.K. it20623418" userId="S::it20623418@my.sliit.lk::d8e784cf-68e7-4c95-82fd-3cbdcff05966" providerId="AD" clId="Web-{D6C9AE94-B5C6-48A4-8C36-003D0F38CD45}" dt="2024-03-17T14:46:00.060" v="183" actId="1076"/>
          <ac:spMkLst>
            <pc:docMk/>
            <pc:sldMk cId="0" sldId="268"/>
            <ac:spMk id="5" creationId="{C06577BB-7542-2E8D-864E-F07E57B891E4}"/>
          </ac:spMkLst>
        </pc:spChg>
        <pc:spChg chg="add mod">
          <ac:chgData name="Jayasekara J.M.P.N.K. it20623418" userId="S::it20623418@my.sliit.lk::d8e784cf-68e7-4c95-82fd-3cbdcff05966" providerId="AD" clId="Web-{D6C9AE94-B5C6-48A4-8C36-003D0F38CD45}" dt="2024-03-17T14:46:06.060" v="187" actId="20577"/>
          <ac:spMkLst>
            <pc:docMk/>
            <pc:sldMk cId="0" sldId="268"/>
            <ac:spMk id="8" creationId="{110ADAC2-9FF2-7C4D-7293-EB4E92D3524C}"/>
          </ac:spMkLst>
        </pc:spChg>
        <pc:spChg chg="add mod">
          <ac:chgData name="Jayasekara J.M.P.N.K. it20623418" userId="S::it20623418@my.sliit.lk::d8e784cf-68e7-4c95-82fd-3cbdcff05966" providerId="AD" clId="Web-{D6C9AE94-B5C6-48A4-8C36-003D0F38CD45}" dt="2024-03-17T14:46:48.014" v="200" actId="1076"/>
          <ac:spMkLst>
            <pc:docMk/>
            <pc:sldMk cId="0" sldId="268"/>
            <ac:spMk id="9" creationId="{E77F323A-31F9-5D65-A53B-0D6ACA17EBD0}"/>
          </ac:spMkLst>
        </pc:spChg>
        <pc:spChg chg="mod">
          <ac:chgData name="Jayasekara J.M.P.N.K. it20623418" userId="S::it20623418@my.sliit.lk::d8e784cf-68e7-4c95-82fd-3cbdcff05966" providerId="AD" clId="Web-{D6C9AE94-B5C6-48A4-8C36-003D0F38CD45}" dt="2024-03-17T14:43:23.587" v="19" actId="1076"/>
          <ac:spMkLst>
            <pc:docMk/>
            <pc:sldMk cId="0" sldId="268"/>
            <ac:spMk id="47" creationId="{C6E96F64-5FA6-54AB-E10E-568C803D3FAE}"/>
          </ac:spMkLst>
        </pc:spChg>
        <pc:spChg chg="mod">
          <ac:chgData name="Jayasekara J.M.P.N.K. it20623418" userId="S::it20623418@my.sliit.lk::d8e784cf-68e7-4c95-82fd-3cbdcff05966" providerId="AD" clId="Web-{D6C9AE94-B5C6-48A4-8C36-003D0F38CD45}" dt="2024-03-17T14:46:26.826" v="193" actId="1076"/>
          <ac:spMkLst>
            <pc:docMk/>
            <pc:sldMk cId="0" sldId="268"/>
            <ac:spMk id="48" creationId="{BD779CE1-448B-3353-0477-0F6C490AB5C7}"/>
          </ac:spMkLst>
        </pc:spChg>
        <pc:spChg chg="mod">
          <ac:chgData name="Jayasekara J.M.P.N.K. it20623418" userId="S::it20623418@my.sliit.lk::d8e784cf-68e7-4c95-82fd-3cbdcff05966" providerId="AD" clId="Web-{D6C9AE94-B5C6-48A4-8C36-003D0F38CD45}" dt="2024-03-17T14:44:47.636" v="129" actId="1076"/>
          <ac:spMkLst>
            <pc:docMk/>
            <pc:sldMk cId="0" sldId="268"/>
            <ac:spMk id="49" creationId="{E926359F-0023-65A4-07E8-FD3AF49185B5}"/>
          </ac:spMkLst>
        </pc:spChg>
        <pc:spChg chg="mod">
          <ac:chgData name="Jayasekara J.M.P.N.K. it20623418" userId="S::it20623418@my.sliit.lk::d8e784cf-68e7-4c95-82fd-3cbdcff05966" providerId="AD" clId="Web-{D6C9AE94-B5C6-48A4-8C36-003D0F38CD45}" dt="2024-03-17T14:31:33.130" v="18" actId="1076"/>
          <ac:spMkLst>
            <pc:docMk/>
            <pc:sldMk cId="0" sldId="268"/>
            <ac:spMk id="55" creationId="{F14BC6CD-788C-9408-3CA8-11571B377BEA}"/>
          </ac:spMkLst>
        </pc:spChg>
        <pc:spChg chg="mod">
          <ac:chgData name="Jayasekara J.M.P.N.K. it20623418" userId="S::it20623418@my.sliit.lk::d8e784cf-68e7-4c95-82fd-3cbdcff05966" providerId="AD" clId="Web-{D6C9AE94-B5C6-48A4-8C36-003D0F38CD45}" dt="2024-03-17T14:43:23.633" v="23" actId="1076"/>
          <ac:spMkLst>
            <pc:docMk/>
            <pc:sldMk cId="0" sldId="268"/>
            <ac:spMk id="57" creationId="{1A28BB26-1C2A-179A-A008-92823CA2E784}"/>
          </ac:spMkLst>
        </pc:spChg>
        <pc:spChg chg="mod">
          <ac:chgData name="Jayasekara J.M.P.N.K. it20623418" userId="S::it20623418@my.sliit.lk::d8e784cf-68e7-4c95-82fd-3cbdcff05966" providerId="AD" clId="Web-{D6C9AE94-B5C6-48A4-8C36-003D0F38CD45}" dt="2024-03-17T14:43:23.665" v="26" actId="1076"/>
          <ac:spMkLst>
            <pc:docMk/>
            <pc:sldMk cId="0" sldId="268"/>
            <ac:spMk id="60" creationId="{15B37B5D-DB78-B5B3-3A07-6A8B5E786501}"/>
          </ac:spMkLst>
        </pc:spChg>
        <pc:spChg chg="mod">
          <ac:chgData name="Jayasekara J.M.P.N.K. it20623418" userId="S::it20623418@my.sliit.lk::d8e784cf-68e7-4c95-82fd-3cbdcff05966" providerId="AD" clId="Web-{D6C9AE94-B5C6-48A4-8C36-003D0F38CD45}" dt="2024-03-17T14:46:26.858" v="195" actId="1076"/>
          <ac:spMkLst>
            <pc:docMk/>
            <pc:sldMk cId="0" sldId="268"/>
            <ac:spMk id="62" creationId="{1FD752AA-4E33-FD5B-0D00-BD1CA13FCF21}"/>
          </ac:spMkLst>
        </pc:spChg>
        <pc:spChg chg="mod">
          <ac:chgData name="Jayasekara J.M.P.N.K. it20623418" userId="S::it20623418@my.sliit.lk::d8e784cf-68e7-4c95-82fd-3cbdcff05966" providerId="AD" clId="Web-{D6C9AE94-B5C6-48A4-8C36-003D0F38CD45}" dt="2024-03-17T14:44:39.229" v="116" actId="1076"/>
          <ac:spMkLst>
            <pc:docMk/>
            <pc:sldMk cId="0" sldId="268"/>
            <ac:spMk id="1409" creationId="{01A939D1-91FB-6EA9-1927-6D0B7101700A}"/>
          </ac:spMkLst>
        </pc:spChg>
        <pc:spChg chg="mod">
          <ac:chgData name="Jayasekara J.M.P.N.K. it20623418" userId="S::it20623418@my.sliit.lk::d8e784cf-68e7-4c95-82fd-3cbdcff05966" providerId="AD" clId="Web-{D6C9AE94-B5C6-48A4-8C36-003D0F38CD45}" dt="2024-03-17T14:44:47.651" v="131" actId="1076"/>
          <ac:spMkLst>
            <pc:docMk/>
            <pc:sldMk cId="0" sldId="268"/>
            <ac:spMk id="1411" creationId="{A474B4ED-B6B1-ECA4-4FF6-10A4476EFBFA}"/>
          </ac:spMkLst>
        </pc:spChg>
        <pc:spChg chg="mod">
          <ac:chgData name="Jayasekara J.M.P.N.K. it20623418" userId="S::it20623418@my.sliit.lk::d8e784cf-68e7-4c95-82fd-3cbdcff05966" providerId="AD" clId="Web-{D6C9AE94-B5C6-48A4-8C36-003D0F38CD45}" dt="2024-03-17T14:44:47.683" v="134" actId="1076"/>
          <ac:spMkLst>
            <pc:docMk/>
            <pc:sldMk cId="0" sldId="268"/>
            <ac:spMk id="1414" creationId="{76F48AAA-5CEA-0CC9-101F-25E0725AECB4}"/>
          </ac:spMkLst>
        </pc:spChg>
        <pc:spChg chg="mod">
          <ac:chgData name="Jayasekara J.M.P.N.K. it20623418" userId="S::it20623418@my.sliit.lk::d8e784cf-68e7-4c95-82fd-3cbdcff05966" providerId="AD" clId="Web-{D6C9AE94-B5C6-48A4-8C36-003D0F38CD45}" dt="2024-03-17T14:43:23.758" v="35" actId="1076"/>
          <ac:spMkLst>
            <pc:docMk/>
            <pc:sldMk cId="0" sldId="268"/>
            <ac:spMk id="1416" creationId="{487A6288-36E9-9993-6599-4E605084D718}"/>
          </ac:spMkLst>
        </pc:spChg>
        <pc:spChg chg="mod">
          <ac:chgData name="Jayasekara J.M.P.N.K. it20623418" userId="S::it20623418@my.sliit.lk::d8e784cf-68e7-4c95-82fd-3cbdcff05966" providerId="AD" clId="Web-{D6C9AE94-B5C6-48A4-8C36-003D0F38CD45}" dt="2024-03-17T14:46:26.889" v="198" actId="1076"/>
          <ac:spMkLst>
            <pc:docMk/>
            <pc:sldMk cId="0" sldId="268"/>
            <ac:spMk id="1417" creationId="{D2D62AA8-CADF-6A64-B980-61FF0161B511}"/>
          </ac:spMkLst>
        </pc:spChg>
        <pc:spChg chg="mod">
          <ac:chgData name="Jayasekara J.M.P.N.K. it20623418" userId="S::it20623418@my.sliit.lk::d8e784cf-68e7-4c95-82fd-3cbdcff05966" providerId="AD" clId="Web-{D6C9AE94-B5C6-48A4-8C36-003D0F38CD45}" dt="2024-03-17T14:44:47.698" v="135" actId="1076"/>
          <ac:spMkLst>
            <pc:docMk/>
            <pc:sldMk cId="0" sldId="268"/>
            <ac:spMk id="1418" creationId="{C2D0A143-6967-8728-4D75-EBBB97801EFD}"/>
          </ac:spMkLst>
        </pc:spChg>
        <pc:spChg chg="mod">
          <ac:chgData name="Jayasekara J.M.P.N.K. it20623418" userId="S::it20623418@my.sliit.lk::d8e784cf-68e7-4c95-82fd-3cbdcff05966" providerId="AD" clId="Web-{D6C9AE94-B5C6-48A4-8C36-003D0F38CD45}" dt="2024-03-17T14:45:03.824" v="157" actId="1076"/>
          <ac:spMkLst>
            <pc:docMk/>
            <pc:sldMk cId="0" sldId="268"/>
            <ac:spMk id="1419" creationId="{BE7D07DC-E944-C8B7-C484-9C1AFD953069}"/>
          </ac:spMkLst>
        </pc:spChg>
        <pc:spChg chg="mod">
          <ac:chgData name="Jayasekara J.M.P.N.K. it20623418" userId="S::it20623418@my.sliit.lk::d8e784cf-68e7-4c95-82fd-3cbdcff05966" providerId="AD" clId="Web-{D6C9AE94-B5C6-48A4-8C36-003D0F38CD45}" dt="2024-03-17T14:45:03.839" v="158" actId="1076"/>
          <ac:spMkLst>
            <pc:docMk/>
            <pc:sldMk cId="0" sldId="268"/>
            <ac:spMk id="1420" creationId="{B374E971-1F69-896E-9AD5-CB112BF5C818}"/>
          </ac:spMkLst>
        </pc:spChg>
        <pc:spChg chg="mod">
          <ac:chgData name="Jayasekara J.M.P.N.K. it20623418" userId="S::it20623418@my.sliit.lk::d8e784cf-68e7-4c95-82fd-3cbdcff05966" providerId="AD" clId="Web-{D6C9AE94-B5C6-48A4-8C36-003D0F38CD45}" dt="2024-03-17T14:45:03.870" v="161" actId="1076"/>
          <ac:spMkLst>
            <pc:docMk/>
            <pc:sldMk cId="0" sldId="268"/>
            <ac:spMk id="1426" creationId="{158C61BA-12CC-5387-5757-7B21F0E63CE0}"/>
          </ac:spMkLst>
        </pc:spChg>
        <pc:spChg chg="mod">
          <ac:chgData name="Jayasekara J.M.P.N.K. it20623418" userId="S::it20623418@my.sliit.lk::d8e784cf-68e7-4c95-82fd-3cbdcff05966" providerId="AD" clId="Web-{D6C9AE94-B5C6-48A4-8C36-003D0F38CD45}" dt="2024-03-17T14:45:08.746" v="163" actId="1076"/>
          <ac:spMkLst>
            <pc:docMk/>
            <pc:sldMk cId="0" sldId="268"/>
            <ac:spMk id="1427" creationId="{4D7522DB-DA18-E187-555D-1E0BA378D92C}"/>
          </ac:spMkLst>
        </pc:spChg>
        <pc:cxnChg chg="add del mod">
          <ac:chgData name="Jayasekara J.M.P.N.K. it20623418" userId="S::it20623418@my.sliit.lk::d8e784cf-68e7-4c95-82fd-3cbdcff05966" providerId="AD" clId="Web-{D6C9AE94-B5C6-48A4-8C36-003D0F38CD45}" dt="2024-03-17T14:45:37.966" v="179"/>
          <ac:cxnSpMkLst>
            <pc:docMk/>
            <pc:sldMk cId="0" sldId="268"/>
            <ac:cxnSpMk id="2" creationId="{E3511BB0-3D3F-4FDF-9A6F-2EA6C50F8273}"/>
          </ac:cxnSpMkLst>
        </pc:cxnChg>
        <pc:cxnChg chg="add mod">
          <ac:chgData name="Jayasekara J.M.P.N.K. it20623418" userId="S::it20623418@my.sliit.lk::d8e784cf-68e7-4c95-82fd-3cbdcff05966" providerId="AD" clId="Web-{D6C9AE94-B5C6-48A4-8C36-003D0F38CD45}" dt="2024-03-17T14:46:00.060" v="184" actId="1076"/>
          <ac:cxnSpMkLst>
            <pc:docMk/>
            <pc:sldMk cId="0" sldId="268"/>
            <ac:cxnSpMk id="6" creationId="{E25F5D86-7092-2AD9-1AF1-EB2C5860ED28}"/>
          </ac:cxnSpMkLst>
        </pc:cxnChg>
        <pc:cxnChg chg="add mod">
          <ac:chgData name="Jayasekara J.M.P.N.K. it20623418" userId="S::it20623418@my.sliit.lk::d8e784cf-68e7-4c95-82fd-3cbdcff05966" providerId="AD" clId="Web-{D6C9AE94-B5C6-48A4-8C36-003D0F38CD45}" dt="2024-03-17T14:46:00.076" v="185" actId="1076"/>
          <ac:cxnSpMkLst>
            <pc:docMk/>
            <pc:sldMk cId="0" sldId="268"/>
            <ac:cxnSpMk id="7" creationId="{5DFA9B5E-0567-33A6-30C2-DA7B70948622}"/>
          </ac:cxnSpMkLst>
        </pc:cxnChg>
        <pc:cxnChg chg="mod">
          <ac:chgData name="Jayasekara J.M.P.N.K. it20623418" userId="S::it20623418@my.sliit.lk::d8e784cf-68e7-4c95-82fd-3cbdcff05966" providerId="AD" clId="Web-{D6C9AE94-B5C6-48A4-8C36-003D0F38CD45}" dt="2024-03-17T14:46:38.374" v="199" actId="1076"/>
          <ac:cxnSpMkLst>
            <pc:docMk/>
            <pc:sldMk cId="0" sldId="268"/>
            <ac:cxnSpMk id="51" creationId="{E8691ACC-F2D9-F874-ECC8-1B1A229CA30C}"/>
          </ac:cxnSpMkLst>
        </pc:cxnChg>
        <pc:cxnChg chg="mod">
          <ac:chgData name="Jayasekara J.M.P.N.K. it20623418" userId="S::it20623418@my.sliit.lk::d8e784cf-68e7-4c95-82fd-3cbdcff05966" providerId="AD" clId="Web-{D6C9AE94-B5C6-48A4-8C36-003D0F38CD45}" dt="2024-03-17T14:43:23.633" v="24" actId="1076"/>
          <ac:cxnSpMkLst>
            <pc:docMk/>
            <pc:sldMk cId="0" sldId="268"/>
            <ac:cxnSpMk id="58" creationId="{95D41A1E-3CE6-7DD7-A076-78D343CB26F7}"/>
          </ac:cxnSpMkLst>
        </pc:cxnChg>
        <pc:cxnChg chg="mod">
          <ac:chgData name="Jayasekara J.M.P.N.K. it20623418" userId="S::it20623418@my.sliit.lk::d8e784cf-68e7-4c95-82fd-3cbdcff05966" providerId="AD" clId="Web-{D6C9AE94-B5C6-48A4-8C36-003D0F38CD45}" dt="2024-03-17T14:43:23.649" v="25" actId="1076"/>
          <ac:cxnSpMkLst>
            <pc:docMk/>
            <pc:sldMk cId="0" sldId="268"/>
            <ac:cxnSpMk id="59" creationId="{F1ECDE81-E247-D51E-609E-1DAD2D848921}"/>
          </ac:cxnSpMkLst>
        </pc:cxnChg>
        <pc:cxnChg chg="mod">
          <ac:chgData name="Jayasekara J.M.P.N.K. it20623418" userId="S::it20623418@my.sliit.lk::d8e784cf-68e7-4c95-82fd-3cbdcff05966" providerId="AD" clId="Web-{D6C9AE94-B5C6-48A4-8C36-003D0F38CD45}" dt="2024-03-17T14:46:26.873" v="196" actId="1076"/>
          <ac:cxnSpMkLst>
            <pc:docMk/>
            <pc:sldMk cId="0" sldId="268"/>
            <ac:cxnSpMk id="63" creationId="{C23A22EC-F0FD-C39B-1CDC-31A11B811423}"/>
          </ac:cxnSpMkLst>
        </pc:cxnChg>
        <pc:cxnChg chg="mod">
          <ac:chgData name="Jayasekara J.M.P.N.K. it20623418" userId="S::it20623418@my.sliit.lk::d8e784cf-68e7-4c95-82fd-3cbdcff05966" providerId="AD" clId="Web-{D6C9AE94-B5C6-48A4-8C36-003D0F38CD45}" dt="2024-03-17T14:46:26.889" v="197" actId="1076"/>
          <ac:cxnSpMkLst>
            <pc:docMk/>
            <pc:sldMk cId="0" sldId="268"/>
            <ac:cxnSpMk id="1408" creationId="{48439EF2-0966-0824-532A-C4A60DC1CD9F}"/>
          </ac:cxnSpMkLst>
        </pc:cxnChg>
        <pc:cxnChg chg="mod">
          <ac:chgData name="Jayasekara J.M.P.N.K. it20623418" userId="S::it20623418@my.sliit.lk::d8e784cf-68e7-4c95-82fd-3cbdcff05966" providerId="AD" clId="Web-{D6C9AE94-B5C6-48A4-8C36-003D0F38CD45}" dt="2024-03-17T14:44:47.667" v="132" actId="1076"/>
          <ac:cxnSpMkLst>
            <pc:docMk/>
            <pc:sldMk cId="0" sldId="268"/>
            <ac:cxnSpMk id="1412" creationId="{96F6022D-17CA-374E-8FB9-A95805A488FD}"/>
          </ac:cxnSpMkLst>
        </pc:cxnChg>
        <pc:cxnChg chg="mod">
          <ac:chgData name="Jayasekara J.M.P.N.K. it20623418" userId="S::it20623418@my.sliit.lk::d8e784cf-68e7-4c95-82fd-3cbdcff05966" providerId="AD" clId="Web-{D6C9AE94-B5C6-48A4-8C36-003D0F38CD45}" dt="2024-03-17T14:44:47.667" v="133" actId="1076"/>
          <ac:cxnSpMkLst>
            <pc:docMk/>
            <pc:sldMk cId="0" sldId="268"/>
            <ac:cxnSpMk id="1413" creationId="{3A0F2366-603B-19CF-ACB1-6485C9CDD68C}"/>
          </ac:cxnSpMkLst>
        </pc:cxnChg>
        <pc:cxnChg chg="mod">
          <ac:chgData name="Jayasekara J.M.P.N.K. it20623418" userId="S::it20623418@my.sliit.lk::d8e784cf-68e7-4c95-82fd-3cbdcff05966" providerId="AD" clId="Web-{D6C9AE94-B5C6-48A4-8C36-003D0F38CD45}" dt="2024-03-17T14:45:03.855" v="159" actId="1076"/>
          <ac:cxnSpMkLst>
            <pc:docMk/>
            <pc:sldMk cId="0" sldId="268"/>
            <ac:cxnSpMk id="1421" creationId="{86507AD2-AA3B-A871-3278-55FA10AF8BBA}"/>
          </ac:cxnSpMkLst>
        </pc:cxnChg>
        <pc:cxnChg chg="mod">
          <ac:chgData name="Jayasekara J.M.P.N.K. it20623418" userId="S::it20623418@my.sliit.lk::d8e784cf-68e7-4c95-82fd-3cbdcff05966" providerId="AD" clId="Web-{D6C9AE94-B5C6-48A4-8C36-003D0F38CD45}" dt="2024-03-17T14:45:03.855" v="160" actId="1076"/>
          <ac:cxnSpMkLst>
            <pc:docMk/>
            <pc:sldMk cId="0" sldId="268"/>
            <ac:cxnSpMk id="1422" creationId="{5CD7C437-E61C-A0C2-696E-D9082DA18F06}"/>
          </ac:cxnSpMkLst>
        </pc:cxnChg>
      </pc:sldChg>
      <pc:sldChg chg="addSp delSp">
        <pc:chgData name="Jayasekara J.M.P.N.K. it20623418" userId="S::it20623418@my.sliit.lk::d8e784cf-68e7-4c95-82fd-3cbdcff05966" providerId="AD" clId="Web-{D6C9AE94-B5C6-48A4-8C36-003D0F38CD45}" dt="2024-03-17T12:18:12.375" v="1"/>
        <pc:sldMkLst>
          <pc:docMk/>
          <pc:sldMk cId="0" sldId="285"/>
        </pc:sldMkLst>
        <pc:picChg chg="add del">
          <ac:chgData name="Jayasekara J.M.P.N.K. it20623418" userId="S::it20623418@my.sliit.lk::d8e784cf-68e7-4c95-82fd-3cbdcff05966" providerId="AD" clId="Web-{D6C9AE94-B5C6-48A4-8C36-003D0F38CD45}" dt="2024-03-17T12:18:12.375" v="1"/>
          <ac:picMkLst>
            <pc:docMk/>
            <pc:sldMk cId="0" sldId="285"/>
            <ac:picMk id="7" creationId="{990F5688-09B9-BC60-4435-D92143D26518}"/>
          </ac:picMkLst>
        </pc:picChg>
      </pc:sldChg>
      <pc:sldChg chg="modSp del">
        <pc:chgData name="Jayasekara J.M.P.N.K. it20623418" userId="S::it20623418@my.sliit.lk::d8e784cf-68e7-4c95-82fd-3cbdcff05966" providerId="AD" clId="Web-{D6C9AE94-B5C6-48A4-8C36-003D0F38CD45}" dt="2024-03-17T15:58:29.288" v="254"/>
        <pc:sldMkLst>
          <pc:docMk/>
          <pc:sldMk cId="2128614251" sldId="315"/>
        </pc:sldMkLst>
        <pc:spChg chg="mod">
          <ac:chgData name="Jayasekara J.M.P.N.K. it20623418" userId="S::it20623418@my.sliit.lk::d8e784cf-68e7-4c95-82fd-3cbdcff05966" providerId="AD" clId="Web-{D6C9AE94-B5C6-48A4-8C36-003D0F38CD45}" dt="2024-03-17T14:58:56.612" v="253" actId="20577"/>
          <ac:spMkLst>
            <pc:docMk/>
            <pc:sldMk cId="2128614251" sldId="315"/>
            <ac:spMk id="10" creationId="{601A9BE0-ECCB-24ED-F0C9-48F2ECCE4F53}"/>
          </ac:spMkLst>
        </pc:spChg>
      </pc:sldChg>
      <pc:sldChg chg="modSp">
        <pc:chgData name="Jayasekara J.M.P.N.K. it20623418" userId="S::it20623418@my.sliit.lk::d8e784cf-68e7-4c95-82fd-3cbdcff05966" providerId="AD" clId="Web-{D6C9AE94-B5C6-48A4-8C36-003D0F38CD45}" dt="2024-03-17T15:59:59.854" v="255" actId="20577"/>
        <pc:sldMkLst>
          <pc:docMk/>
          <pc:sldMk cId="1001984091" sldId="316"/>
        </pc:sldMkLst>
        <pc:spChg chg="mod">
          <ac:chgData name="Jayasekara J.M.P.N.K. it20623418" userId="S::it20623418@my.sliit.lk::d8e784cf-68e7-4c95-82fd-3cbdcff05966" providerId="AD" clId="Web-{D6C9AE94-B5C6-48A4-8C36-003D0F38CD45}" dt="2024-03-17T15:59:59.854" v="255" actId="20577"/>
          <ac:spMkLst>
            <pc:docMk/>
            <pc:sldMk cId="1001984091" sldId="316"/>
            <ac:spMk id="1276" creationId="{00000000-0000-0000-0000-000000000000}"/>
          </ac:spMkLst>
        </pc:spChg>
      </pc:sldChg>
      <pc:sldChg chg="modSp">
        <pc:chgData name="Jayasekara J.M.P.N.K. it20623418" userId="S::it20623418@my.sliit.lk::d8e784cf-68e7-4c95-82fd-3cbdcff05966" providerId="AD" clId="Web-{D6C9AE94-B5C6-48A4-8C36-003D0F38CD45}" dt="2024-03-17T16:02:44.735" v="256" actId="20577"/>
        <pc:sldMkLst>
          <pc:docMk/>
          <pc:sldMk cId="4239910145" sldId="318"/>
        </pc:sldMkLst>
        <pc:spChg chg="mod">
          <ac:chgData name="Jayasekara J.M.P.N.K. it20623418" userId="S::it20623418@my.sliit.lk::d8e784cf-68e7-4c95-82fd-3cbdcff05966" providerId="AD" clId="Web-{D6C9AE94-B5C6-48A4-8C36-003D0F38CD45}" dt="2024-03-17T16:02:44.735" v="256" actId="20577"/>
          <ac:spMkLst>
            <pc:docMk/>
            <pc:sldMk cId="4239910145" sldId="318"/>
            <ac:spMk id="1212" creationId="{00000000-0000-0000-0000-000000000000}"/>
          </ac:spMkLst>
        </pc:spChg>
      </pc:sldChg>
      <pc:sldChg chg="modSp">
        <pc:chgData name="Jayasekara J.M.P.N.K. it20623418" userId="S::it20623418@my.sliit.lk::d8e784cf-68e7-4c95-82fd-3cbdcff05966" providerId="AD" clId="Web-{D6C9AE94-B5C6-48A4-8C36-003D0F38CD45}" dt="2024-03-17T16:14:49.028" v="266" actId="20577"/>
        <pc:sldMkLst>
          <pc:docMk/>
          <pc:sldMk cId="1942498406" sldId="321"/>
        </pc:sldMkLst>
        <pc:spChg chg="mod">
          <ac:chgData name="Jayasekara J.M.P.N.K. it20623418" userId="S::it20623418@my.sliit.lk::d8e784cf-68e7-4c95-82fd-3cbdcff05966" providerId="AD" clId="Web-{D6C9AE94-B5C6-48A4-8C36-003D0F38CD45}" dt="2024-03-17T16:14:49.028" v="266" actId="20577"/>
          <ac:spMkLst>
            <pc:docMk/>
            <pc:sldMk cId="1942498406" sldId="321"/>
            <ac:spMk id="1212" creationId="{00000000-0000-0000-0000-000000000000}"/>
          </ac:spMkLst>
        </pc:spChg>
      </pc:sldChg>
      <pc:sldChg chg="modSp">
        <pc:chgData name="Jayasekara J.M.P.N.K. it20623418" userId="S::it20623418@my.sliit.lk::d8e784cf-68e7-4c95-82fd-3cbdcff05966" providerId="AD" clId="Web-{D6C9AE94-B5C6-48A4-8C36-003D0F38CD45}" dt="2024-03-17T16:40:04.740" v="361" actId="20577"/>
        <pc:sldMkLst>
          <pc:docMk/>
          <pc:sldMk cId="343149377" sldId="322"/>
        </pc:sldMkLst>
        <pc:spChg chg="mod">
          <ac:chgData name="Jayasekara J.M.P.N.K. it20623418" userId="S::it20623418@my.sliit.lk::d8e784cf-68e7-4c95-82fd-3cbdcff05966" providerId="AD" clId="Web-{D6C9AE94-B5C6-48A4-8C36-003D0F38CD45}" dt="2024-03-17T16:40:04.740" v="361" actId="20577"/>
          <ac:spMkLst>
            <pc:docMk/>
            <pc:sldMk cId="343149377" sldId="322"/>
            <ac:spMk id="1443" creationId="{00000000-0000-0000-0000-000000000000}"/>
          </ac:spMkLst>
        </pc:spChg>
        <pc:spChg chg="mod">
          <ac:chgData name="Jayasekara J.M.P.N.K. it20623418" userId="S::it20623418@my.sliit.lk::d8e784cf-68e7-4c95-82fd-3cbdcff05966" providerId="AD" clId="Web-{D6C9AE94-B5C6-48A4-8C36-003D0F38CD45}" dt="2024-03-17T16:35:23.650" v="349" actId="1076"/>
          <ac:spMkLst>
            <pc:docMk/>
            <pc:sldMk cId="343149377" sldId="322"/>
            <ac:spMk id="1444" creationId="{00000000-0000-0000-0000-000000000000}"/>
          </ac:spMkLst>
        </pc:spChg>
        <pc:picChg chg="mod">
          <ac:chgData name="Jayasekara J.M.P.N.K. it20623418" userId="S::it20623418@my.sliit.lk::d8e784cf-68e7-4c95-82fd-3cbdcff05966" providerId="AD" clId="Web-{D6C9AE94-B5C6-48A4-8C36-003D0F38CD45}" dt="2024-03-17T16:24:33.570" v="272" actId="1076"/>
          <ac:picMkLst>
            <pc:docMk/>
            <pc:sldMk cId="343149377" sldId="322"/>
            <ac:picMk id="1442" creationId="{00000000-0000-0000-0000-000000000000}"/>
          </ac:picMkLst>
        </pc:picChg>
        <pc:picChg chg="mod">
          <ac:chgData name="Jayasekara J.M.P.N.K. it20623418" userId="S::it20623418@my.sliit.lk::d8e784cf-68e7-4c95-82fd-3cbdcff05966" providerId="AD" clId="Web-{D6C9AE94-B5C6-48A4-8C36-003D0F38CD45}" dt="2024-03-17T16:24:33.617" v="274" actId="1076"/>
          <ac:picMkLst>
            <pc:docMk/>
            <pc:sldMk cId="343149377" sldId="322"/>
            <ac:picMk id="1445" creationId="{00000000-0000-0000-0000-000000000000}"/>
          </ac:picMkLst>
        </pc:picChg>
        <pc:picChg chg="mod">
          <ac:chgData name="Jayasekara J.M.P.N.K. it20623418" userId="S::it20623418@my.sliit.lk::d8e784cf-68e7-4c95-82fd-3cbdcff05966" providerId="AD" clId="Web-{D6C9AE94-B5C6-48A4-8C36-003D0F38CD45}" dt="2024-03-17T16:35:56.183" v="352" actId="1076"/>
          <ac:picMkLst>
            <pc:docMk/>
            <pc:sldMk cId="343149377" sldId="322"/>
            <ac:picMk id="1446" creationId="{00000000-0000-0000-0000-000000000000}"/>
          </ac:picMkLst>
        </pc:picChg>
        <pc:picChg chg="mod">
          <ac:chgData name="Jayasekara J.M.P.N.K. it20623418" userId="S::it20623418@my.sliit.lk::d8e784cf-68e7-4c95-82fd-3cbdcff05966" providerId="AD" clId="Web-{D6C9AE94-B5C6-48A4-8C36-003D0F38CD45}" dt="2024-03-17T16:24:33.617" v="275" actId="1076"/>
          <ac:picMkLst>
            <pc:docMk/>
            <pc:sldMk cId="343149377" sldId="322"/>
            <ac:picMk id="1447" creationId="{00000000-0000-0000-0000-000000000000}"/>
          </ac:picMkLst>
        </pc:picChg>
        <pc:picChg chg="mod">
          <ac:chgData name="Jayasekara J.M.P.N.K. it20623418" userId="S::it20623418@my.sliit.lk::d8e784cf-68e7-4c95-82fd-3cbdcff05966" providerId="AD" clId="Web-{D6C9AE94-B5C6-48A4-8C36-003D0F38CD45}" dt="2024-03-17T16:24:33.633" v="276" actId="1076"/>
          <ac:picMkLst>
            <pc:docMk/>
            <pc:sldMk cId="343149377" sldId="322"/>
            <ac:picMk id="1448" creationId="{00000000-0000-0000-0000-000000000000}"/>
          </ac:picMkLst>
        </pc:picChg>
        <pc:picChg chg="mod">
          <ac:chgData name="Jayasekara J.M.P.N.K. it20623418" userId="S::it20623418@my.sliit.lk::d8e784cf-68e7-4c95-82fd-3cbdcff05966" providerId="AD" clId="Web-{D6C9AE94-B5C6-48A4-8C36-003D0F38CD45}" dt="2024-03-17T16:24:33.648" v="277" actId="1076"/>
          <ac:picMkLst>
            <pc:docMk/>
            <pc:sldMk cId="343149377" sldId="322"/>
            <ac:picMk id="1449"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f9aeef639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f9aeef639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f65ebaeb8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f65ebaeb8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5459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f660e70deb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f660e70deb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4812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f65ebaeb8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f65ebaeb8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872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f65ebaeb8f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f65ebaeb8f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852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f660e70deb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f660e70deb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0616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f65ebaeb8f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f65ebaeb8f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448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f660e70deb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f660e70deb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0654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f660e70deb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f660e70deb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226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f3748ab997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f3748ab99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413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f65ebaeb8f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f65ebaeb8f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412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f9aeef6395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f9aeef6395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f65ebaeb8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f65ebaeb8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705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f65ebaeb8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f65ebaeb8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872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f660e70deb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f660e70deb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361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f65ebaeb8f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f65ebaeb8f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7001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f660e70deb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f660e70deb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875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f660e70deb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f660e70deb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589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f65ebaeb8f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f65ebaeb8f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9474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f660e70deb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f660e70deb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460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f3748ab997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f3748ab99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f65ebaeb8f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f65ebaeb8f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75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f65ebaeb8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f65ebaeb8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f65ebaeb8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f65ebaeb8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740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f65ebaeb8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f65ebaeb8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8830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f660e70deb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f660e70deb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9495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f660e70deb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f660e70deb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446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f660e70deb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f660e70deb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908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f660e70deb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f660e70deb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809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f660e70deb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f660e70deb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99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f660e70deb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f660e70deb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478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f65ebaeb8f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f65ebaeb8f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316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f660e70deb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f660e70deb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675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f65ebaeb8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f65ebaeb8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11215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f3748ab997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f3748ab99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2821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f65ebaeb8f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f65ebaeb8f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31998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f65ebaeb8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f65ebaeb8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7181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f65ebaeb8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f65ebaeb8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8677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f660e70deb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f660e70deb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2153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f65ebaeb8f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f65ebaeb8f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870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f660e70deb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f660e70deb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0637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f660e70deb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f660e70deb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6944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f65ebaeb8f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f65ebaeb8f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8937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f660e70deb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f660e70deb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747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f65ebaeb8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f65ebaeb8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3269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f3748ab997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f3748ab997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f65ebaeb8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f65ebaeb8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3251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f65ebaeb8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f65ebaeb8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046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f3748ab997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f3748ab99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886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f65ebaeb8f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f65ebaeb8f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8851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87175" y="1918869"/>
            <a:ext cx="5950500" cy="1340400"/>
          </a:xfrm>
          <a:prstGeom prst="rect">
            <a:avLst/>
          </a:prstGeom>
        </p:spPr>
        <p:txBody>
          <a:bodyPr spcFirstLastPara="1" wrap="square" lIns="0" tIns="0" rIns="0" bIns="0" anchor="t" anchorCtr="0">
            <a:noAutofit/>
          </a:bodyPr>
          <a:lstStyle>
            <a:lvl1pPr lvl="0" algn="r">
              <a:lnSpc>
                <a:spcPct val="8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336513" y="3354601"/>
            <a:ext cx="4901100" cy="269400"/>
          </a:xfrm>
          <a:prstGeom prst="rect">
            <a:avLst/>
          </a:prstGeom>
        </p:spPr>
        <p:txBody>
          <a:bodyPr spcFirstLastPara="1" wrap="square" lIns="0" tIns="0" rIns="0" bIns="0" anchor="t" anchorCtr="0">
            <a:noAutofit/>
          </a:bodyPr>
          <a:lstStyle>
            <a:lvl1pPr lvl="0" algn="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1" name="Google Shape;11;p2"/>
          <p:cNvPicPr preferRelativeResize="0"/>
          <p:nvPr/>
        </p:nvPicPr>
        <p:blipFill>
          <a:blip r:embed="rId2">
            <a:alphaModFix/>
          </a:blip>
          <a:stretch>
            <a:fillRect/>
          </a:stretch>
        </p:blipFill>
        <p:spPr>
          <a:xfrm rot="900000">
            <a:off x="-572031" y="-160228"/>
            <a:ext cx="3541804" cy="4816857"/>
          </a:xfrm>
          <a:prstGeom prst="rect">
            <a:avLst/>
          </a:prstGeom>
          <a:noFill/>
          <a:ln>
            <a:noFill/>
          </a:ln>
        </p:spPr>
      </p:pic>
      <p:pic>
        <p:nvPicPr>
          <p:cNvPr id="12" name="Google Shape;12;p2"/>
          <p:cNvPicPr preferRelativeResize="0"/>
          <p:nvPr/>
        </p:nvPicPr>
        <p:blipFill>
          <a:blip r:embed="rId3">
            <a:alphaModFix/>
          </a:blip>
          <a:stretch>
            <a:fillRect/>
          </a:stretch>
        </p:blipFill>
        <p:spPr>
          <a:xfrm rot="-4500000">
            <a:off x="-177837" y="450960"/>
            <a:ext cx="321896" cy="300100"/>
          </a:xfrm>
          <a:prstGeom prst="rect">
            <a:avLst/>
          </a:prstGeom>
          <a:noFill/>
          <a:ln>
            <a:noFill/>
          </a:ln>
        </p:spPr>
      </p:pic>
      <p:pic>
        <p:nvPicPr>
          <p:cNvPr id="13" name="Google Shape;13;p2"/>
          <p:cNvPicPr preferRelativeResize="0"/>
          <p:nvPr/>
        </p:nvPicPr>
        <p:blipFill>
          <a:blip r:embed="rId3">
            <a:alphaModFix/>
          </a:blip>
          <a:stretch>
            <a:fillRect/>
          </a:stretch>
        </p:blipFill>
        <p:spPr>
          <a:xfrm rot="899999">
            <a:off x="8992384" y="4065872"/>
            <a:ext cx="321896" cy="300100"/>
          </a:xfrm>
          <a:prstGeom prst="rect">
            <a:avLst/>
          </a:prstGeom>
          <a:noFill/>
          <a:ln>
            <a:noFill/>
          </a:ln>
        </p:spPr>
      </p:pic>
      <p:pic>
        <p:nvPicPr>
          <p:cNvPr id="14" name="Google Shape;14;p2"/>
          <p:cNvPicPr preferRelativeResize="0"/>
          <p:nvPr/>
        </p:nvPicPr>
        <p:blipFill>
          <a:blip r:embed="rId3">
            <a:alphaModFix/>
          </a:blip>
          <a:stretch>
            <a:fillRect/>
          </a:stretch>
        </p:blipFill>
        <p:spPr>
          <a:xfrm rot="899999">
            <a:off x="441906" y="1709979"/>
            <a:ext cx="321896" cy="300100"/>
          </a:xfrm>
          <a:prstGeom prst="rect">
            <a:avLst/>
          </a:prstGeom>
          <a:noFill/>
          <a:ln>
            <a:noFill/>
          </a:ln>
        </p:spPr>
      </p:pic>
      <p:pic>
        <p:nvPicPr>
          <p:cNvPr id="15" name="Google Shape;15;p2"/>
          <p:cNvPicPr preferRelativeResize="0"/>
          <p:nvPr/>
        </p:nvPicPr>
        <p:blipFill>
          <a:blip r:embed="rId4">
            <a:alphaModFix/>
          </a:blip>
          <a:stretch>
            <a:fillRect/>
          </a:stretch>
        </p:blipFill>
        <p:spPr>
          <a:xfrm rot="900007">
            <a:off x="-48992" y="3761283"/>
            <a:ext cx="1491514" cy="1390105"/>
          </a:xfrm>
          <a:prstGeom prst="rect">
            <a:avLst/>
          </a:prstGeom>
          <a:noFill/>
          <a:ln>
            <a:noFill/>
          </a:ln>
        </p:spPr>
      </p:pic>
      <p:grpSp>
        <p:nvGrpSpPr>
          <p:cNvPr id="16" name="Google Shape;16;p2"/>
          <p:cNvGrpSpPr/>
          <p:nvPr/>
        </p:nvGrpSpPr>
        <p:grpSpPr>
          <a:xfrm>
            <a:off x="8692350" y="1901500"/>
            <a:ext cx="451641" cy="1340475"/>
            <a:chOff x="9385150" y="1954263"/>
            <a:chExt cx="451641" cy="1340475"/>
          </a:xfrm>
        </p:grpSpPr>
        <p:grpSp>
          <p:nvGrpSpPr>
            <p:cNvPr id="17" name="Google Shape;17;p2"/>
            <p:cNvGrpSpPr/>
            <p:nvPr/>
          </p:nvGrpSpPr>
          <p:grpSpPr>
            <a:xfrm>
              <a:off x="9589683" y="1954263"/>
              <a:ext cx="42575" cy="1340475"/>
              <a:chOff x="9703875" y="1954263"/>
              <a:chExt cx="42575" cy="1340475"/>
            </a:xfrm>
          </p:grpSpPr>
          <p:sp>
            <p:nvSpPr>
              <p:cNvPr id="18" name="Google Shape;18;p2"/>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9487417" y="1954263"/>
              <a:ext cx="42575" cy="1340475"/>
              <a:chOff x="9544525" y="1954263"/>
              <a:chExt cx="42575" cy="1340475"/>
            </a:xfrm>
          </p:grpSpPr>
          <p:sp>
            <p:nvSpPr>
              <p:cNvPr id="26" name="Google Shape;26;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9385150" y="1954263"/>
              <a:ext cx="42575" cy="1340475"/>
              <a:chOff x="9385150" y="1954263"/>
              <a:chExt cx="42575" cy="1340475"/>
            </a:xfrm>
          </p:grpSpPr>
          <p:sp>
            <p:nvSpPr>
              <p:cNvPr id="34" name="Google Shape;34;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2"/>
            <p:cNvGrpSpPr/>
            <p:nvPr/>
          </p:nvGrpSpPr>
          <p:grpSpPr>
            <a:xfrm>
              <a:off x="9794216" y="1954263"/>
              <a:ext cx="42575" cy="1340475"/>
              <a:chOff x="9544525" y="1954263"/>
              <a:chExt cx="42575" cy="1340475"/>
            </a:xfrm>
          </p:grpSpPr>
          <p:sp>
            <p:nvSpPr>
              <p:cNvPr id="42" name="Google Shape;42;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9691950" y="1954263"/>
              <a:ext cx="42575" cy="1340475"/>
              <a:chOff x="9385150" y="1954263"/>
              <a:chExt cx="42575" cy="1340475"/>
            </a:xfrm>
          </p:grpSpPr>
          <p:sp>
            <p:nvSpPr>
              <p:cNvPr id="50" name="Google Shape;50;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 name="Google Shape;57;p2"/>
          <p:cNvGrpSpPr/>
          <p:nvPr/>
        </p:nvGrpSpPr>
        <p:grpSpPr>
          <a:xfrm>
            <a:off x="4346175" y="-577662"/>
            <a:ext cx="451641" cy="1340475"/>
            <a:chOff x="9385150" y="1954263"/>
            <a:chExt cx="451641" cy="1340475"/>
          </a:xfrm>
        </p:grpSpPr>
        <p:grpSp>
          <p:nvGrpSpPr>
            <p:cNvPr id="58" name="Google Shape;58;p2"/>
            <p:cNvGrpSpPr/>
            <p:nvPr/>
          </p:nvGrpSpPr>
          <p:grpSpPr>
            <a:xfrm>
              <a:off x="9589683" y="1954263"/>
              <a:ext cx="42575" cy="1340475"/>
              <a:chOff x="9703875" y="1954263"/>
              <a:chExt cx="42575" cy="1340475"/>
            </a:xfrm>
          </p:grpSpPr>
          <p:sp>
            <p:nvSpPr>
              <p:cNvPr id="59" name="Google Shape;59;p2"/>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2"/>
            <p:cNvGrpSpPr/>
            <p:nvPr/>
          </p:nvGrpSpPr>
          <p:grpSpPr>
            <a:xfrm>
              <a:off x="9487417" y="1954263"/>
              <a:ext cx="42575" cy="1340475"/>
              <a:chOff x="9544525" y="1954263"/>
              <a:chExt cx="42575" cy="1340475"/>
            </a:xfrm>
          </p:grpSpPr>
          <p:sp>
            <p:nvSpPr>
              <p:cNvPr id="67" name="Google Shape;67;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9385150" y="1954263"/>
              <a:ext cx="42575" cy="1340475"/>
              <a:chOff x="9385150" y="1954263"/>
              <a:chExt cx="42575" cy="1340475"/>
            </a:xfrm>
          </p:grpSpPr>
          <p:sp>
            <p:nvSpPr>
              <p:cNvPr id="75" name="Google Shape;75;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9794216" y="1954263"/>
              <a:ext cx="42575" cy="1340475"/>
              <a:chOff x="9544525" y="1954263"/>
              <a:chExt cx="42575" cy="1340475"/>
            </a:xfrm>
          </p:grpSpPr>
          <p:sp>
            <p:nvSpPr>
              <p:cNvPr id="83" name="Google Shape;83;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2"/>
            <p:cNvGrpSpPr/>
            <p:nvPr/>
          </p:nvGrpSpPr>
          <p:grpSpPr>
            <a:xfrm>
              <a:off x="9691950" y="1954263"/>
              <a:ext cx="42575" cy="1340475"/>
              <a:chOff x="9385150" y="1954263"/>
              <a:chExt cx="42575" cy="1340475"/>
            </a:xfrm>
          </p:grpSpPr>
          <p:sp>
            <p:nvSpPr>
              <p:cNvPr id="91" name="Google Shape;91;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98" name="Google Shape;98;p2"/>
          <p:cNvPicPr preferRelativeResize="0"/>
          <p:nvPr/>
        </p:nvPicPr>
        <p:blipFill>
          <a:blip r:embed="rId3">
            <a:alphaModFix/>
          </a:blip>
          <a:stretch>
            <a:fillRect/>
          </a:stretch>
        </p:blipFill>
        <p:spPr>
          <a:xfrm rot="899999">
            <a:off x="4411059" y="4959229"/>
            <a:ext cx="321896" cy="300100"/>
          </a:xfrm>
          <a:prstGeom prst="rect">
            <a:avLst/>
          </a:prstGeom>
          <a:noFill/>
          <a:ln>
            <a:noFill/>
          </a:ln>
        </p:spPr>
      </p:pic>
      <p:pic>
        <p:nvPicPr>
          <p:cNvPr id="99" name="Google Shape;99;p2"/>
          <p:cNvPicPr preferRelativeResize="0"/>
          <p:nvPr/>
        </p:nvPicPr>
        <p:blipFill>
          <a:blip r:embed="rId5">
            <a:alphaModFix/>
          </a:blip>
          <a:stretch>
            <a:fillRect/>
          </a:stretch>
        </p:blipFill>
        <p:spPr>
          <a:xfrm rot="-899987" flipH="1">
            <a:off x="7646069" y="275729"/>
            <a:ext cx="535946" cy="500209"/>
          </a:xfrm>
          <a:prstGeom prst="rect">
            <a:avLst/>
          </a:prstGeom>
          <a:noFill/>
          <a:ln>
            <a:noFill/>
          </a:ln>
        </p:spPr>
      </p:pic>
      <p:grpSp>
        <p:nvGrpSpPr>
          <p:cNvPr id="100" name="Google Shape;100;p2"/>
          <p:cNvGrpSpPr/>
          <p:nvPr/>
        </p:nvGrpSpPr>
        <p:grpSpPr>
          <a:xfrm>
            <a:off x="2006038" y="3803013"/>
            <a:ext cx="451641" cy="1340475"/>
            <a:chOff x="9385150" y="1954263"/>
            <a:chExt cx="451641" cy="1340475"/>
          </a:xfrm>
        </p:grpSpPr>
        <p:grpSp>
          <p:nvGrpSpPr>
            <p:cNvPr id="101" name="Google Shape;101;p2"/>
            <p:cNvGrpSpPr/>
            <p:nvPr/>
          </p:nvGrpSpPr>
          <p:grpSpPr>
            <a:xfrm>
              <a:off x="9589683" y="1954263"/>
              <a:ext cx="42575" cy="1340475"/>
              <a:chOff x="9703875" y="1954263"/>
              <a:chExt cx="42575" cy="1340475"/>
            </a:xfrm>
          </p:grpSpPr>
          <p:sp>
            <p:nvSpPr>
              <p:cNvPr id="102" name="Google Shape;102;p2"/>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2"/>
            <p:cNvGrpSpPr/>
            <p:nvPr/>
          </p:nvGrpSpPr>
          <p:grpSpPr>
            <a:xfrm>
              <a:off x="9487417" y="1954263"/>
              <a:ext cx="42575" cy="1340475"/>
              <a:chOff x="9544525" y="1954263"/>
              <a:chExt cx="42575" cy="1340475"/>
            </a:xfrm>
          </p:grpSpPr>
          <p:sp>
            <p:nvSpPr>
              <p:cNvPr id="110" name="Google Shape;110;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2"/>
            <p:cNvGrpSpPr/>
            <p:nvPr/>
          </p:nvGrpSpPr>
          <p:grpSpPr>
            <a:xfrm>
              <a:off x="9385150" y="1954263"/>
              <a:ext cx="42575" cy="1340475"/>
              <a:chOff x="9385150" y="1954263"/>
              <a:chExt cx="42575" cy="1340475"/>
            </a:xfrm>
          </p:grpSpPr>
          <p:sp>
            <p:nvSpPr>
              <p:cNvPr id="118" name="Google Shape;118;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2"/>
            <p:cNvGrpSpPr/>
            <p:nvPr/>
          </p:nvGrpSpPr>
          <p:grpSpPr>
            <a:xfrm>
              <a:off x="9794216" y="1954263"/>
              <a:ext cx="42575" cy="1340475"/>
              <a:chOff x="9544525" y="1954263"/>
              <a:chExt cx="42575" cy="1340475"/>
            </a:xfrm>
          </p:grpSpPr>
          <p:sp>
            <p:nvSpPr>
              <p:cNvPr id="126" name="Google Shape;126;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2"/>
            <p:cNvGrpSpPr/>
            <p:nvPr/>
          </p:nvGrpSpPr>
          <p:grpSpPr>
            <a:xfrm>
              <a:off x="9691950" y="1954263"/>
              <a:ext cx="42575" cy="1340475"/>
              <a:chOff x="9385150" y="1954263"/>
              <a:chExt cx="42575" cy="1340475"/>
            </a:xfrm>
          </p:grpSpPr>
          <p:sp>
            <p:nvSpPr>
              <p:cNvPr id="134" name="Google Shape;134;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1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bg>
      <p:bgPr>
        <a:gradFill>
          <a:gsLst>
            <a:gs pos="0">
              <a:srgbClr val="FFFFFF"/>
            </a:gs>
            <a:gs pos="57000">
              <a:schemeClr val="lt1"/>
            </a:gs>
            <a:gs pos="100000">
              <a:schemeClr val="accent3"/>
            </a:gs>
          </a:gsLst>
          <a:path path="circle">
            <a:fillToRect l="50000" t="50000" r="50000" b="50000"/>
          </a:path>
          <a:tileRect/>
        </a:gradFill>
        <a:effectLst/>
      </p:bgPr>
    </p:bg>
    <p:spTree>
      <p:nvGrpSpPr>
        <p:cNvPr id="1" name="Shape 511"/>
        <p:cNvGrpSpPr/>
        <p:nvPr/>
      </p:nvGrpSpPr>
      <p:grpSpPr>
        <a:xfrm>
          <a:off x="0" y="0"/>
          <a:ext cx="0" cy="0"/>
          <a:chOff x="0" y="0"/>
          <a:chExt cx="0" cy="0"/>
        </a:xfrm>
      </p:grpSpPr>
      <p:sp>
        <p:nvSpPr>
          <p:cNvPr id="512" name="Google Shape;512;p13"/>
          <p:cNvSpPr txBox="1">
            <a:spLocks noGrp="1"/>
          </p:cNvSpPr>
          <p:nvPr>
            <p:ph type="title"/>
          </p:nvPr>
        </p:nvSpPr>
        <p:spPr>
          <a:xfrm>
            <a:off x="1828225" y="1531550"/>
            <a:ext cx="2508900" cy="5394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sz="2600"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3" name="Google Shape;513;p13"/>
          <p:cNvSpPr txBox="1">
            <a:spLocks noGrp="1"/>
          </p:cNvSpPr>
          <p:nvPr>
            <p:ph type="subTitle" idx="1"/>
          </p:nvPr>
        </p:nvSpPr>
        <p:spPr>
          <a:xfrm>
            <a:off x="1828225" y="2090388"/>
            <a:ext cx="25074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14" name="Google Shape;514;p13"/>
          <p:cNvSpPr txBox="1">
            <a:spLocks noGrp="1"/>
          </p:cNvSpPr>
          <p:nvPr>
            <p:ph type="title" idx="2" hasCustomPrompt="1"/>
          </p:nvPr>
        </p:nvSpPr>
        <p:spPr>
          <a:xfrm>
            <a:off x="905200" y="1732993"/>
            <a:ext cx="511500" cy="5082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15" name="Google Shape;515;p13"/>
          <p:cNvSpPr txBox="1">
            <a:spLocks noGrp="1"/>
          </p:cNvSpPr>
          <p:nvPr>
            <p:ph type="title" idx="3"/>
          </p:nvPr>
        </p:nvSpPr>
        <p:spPr>
          <a:xfrm>
            <a:off x="1828225" y="3075950"/>
            <a:ext cx="25089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600"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6" name="Google Shape;516;p13"/>
          <p:cNvSpPr txBox="1">
            <a:spLocks noGrp="1"/>
          </p:cNvSpPr>
          <p:nvPr>
            <p:ph type="subTitle" idx="4"/>
          </p:nvPr>
        </p:nvSpPr>
        <p:spPr>
          <a:xfrm>
            <a:off x="1828225" y="3606873"/>
            <a:ext cx="25074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17" name="Google Shape;517;p13"/>
          <p:cNvSpPr txBox="1">
            <a:spLocks noGrp="1"/>
          </p:cNvSpPr>
          <p:nvPr>
            <p:ph type="title" idx="5" hasCustomPrompt="1"/>
          </p:nvPr>
        </p:nvSpPr>
        <p:spPr>
          <a:xfrm>
            <a:off x="913508" y="3276125"/>
            <a:ext cx="512100" cy="5121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18" name="Google Shape;518;p13"/>
          <p:cNvSpPr txBox="1">
            <a:spLocks noGrp="1"/>
          </p:cNvSpPr>
          <p:nvPr>
            <p:ph type="title" idx="6"/>
          </p:nvPr>
        </p:nvSpPr>
        <p:spPr>
          <a:xfrm>
            <a:off x="5864500" y="1527048"/>
            <a:ext cx="2505600" cy="5394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sz="2600"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9" name="Google Shape;519;p13"/>
          <p:cNvSpPr txBox="1">
            <a:spLocks noGrp="1"/>
          </p:cNvSpPr>
          <p:nvPr>
            <p:ph type="subTitle" idx="7"/>
          </p:nvPr>
        </p:nvSpPr>
        <p:spPr>
          <a:xfrm>
            <a:off x="5864500" y="2089851"/>
            <a:ext cx="25041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20" name="Google Shape;520;p13"/>
          <p:cNvSpPr txBox="1">
            <a:spLocks noGrp="1"/>
          </p:cNvSpPr>
          <p:nvPr>
            <p:ph type="title" idx="8" hasCustomPrompt="1"/>
          </p:nvPr>
        </p:nvSpPr>
        <p:spPr>
          <a:xfrm>
            <a:off x="4965542" y="1731043"/>
            <a:ext cx="512100" cy="5121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21" name="Google Shape;521;p13"/>
          <p:cNvSpPr txBox="1">
            <a:spLocks noGrp="1"/>
          </p:cNvSpPr>
          <p:nvPr>
            <p:ph type="title" idx="9"/>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22" name="Google Shape;522;p13"/>
          <p:cNvPicPr preferRelativeResize="0"/>
          <p:nvPr/>
        </p:nvPicPr>
        <p:blipFill>
          <a:blip r:embed="rId2">
            <a:alphaModFix/>
          </a:blip>
          <a:stretch>
            <a:fillRect/>
          </a:stretch>
        </p:blipFill>
        <p:spPr>
          <a:xfrm rot="899988">
            <a:off x="305906" y="257813"/>
            <a:ext cx="1016239" cy="947129"/>
          </a:xfrm>
          <a:prstGeom prst="rect">
            <a:avLst/>
          </a:prstGeom>
          <a:noFill/>
          <a:ln>
            <a:noFill/>
          </a:ln>
        </p:spPr>
      </p:pic>
      <p:pic>
        <p:nvPicPr>
          <p:cNvPr id="523" name="Google Shape;523;p13"/>
          <p:cNvPicPr preferRelativeResize="0"/>
          <p:nvPr/>
        </p:nvPicPr>
        <p:blipFill>
          <a:blip r:embed="rId3">
            <a:alphaModFix/>
          </a:blip>
          <a:stretch>
            <a:fillRect/>
          </a:stretch>
        </p:blipFill>
        <p:spPr>
          <a:xfrm rot="1288032" flipH="1">
            <a:off x="4304031" y="4434417"/>
            <a:ext cx="535946" cy="500209"/>
          </a:xfrm>
          <a:prstGeom prst="rect">
            <a:avLst/>
          </a:prstGeom>
          <a:noFill/>
          <a:ln>
            <a:noFill/>
          </a:ln>
        </p:spPr>
      </p:pic>
      <p:pic>
        <p:nvPicPr>
          <p:cNvPr id="524" name="Google Shape;524;p13"/>
          <p:cNvPicPr preferRelativeResize="0"/>
          <p:nvPr/>
        </p:nvPicPr>
        <p:blipFill>
          <a:blip r:embed="rId4">
            <a:alphaModFix/>
          </a:blip>
          <a:stretch>
            <a:fillRect/>
          </a:stretch>
        </p:blipFill>
        <p:spPr>
          <a:xfrm rot="899999">
            <a:off x="8992384" y="4065872"/>
            <a:ext cx="321896" cy="300100"/>
          </a:xfrm>
          <a:prstGeom prst="rect">
            <a:avLst/>
          </a:prstGeom>
          <a:noFill/>
          <a:ln>
            <a:noFill/>
          </a:ln>
        </p:spPr>
      </p:pic>
      <p:pic>
        <p:nvPicPr>
          <p:cNvPr id="525" name="Google Shape;525;p13"/>
          <p:cNvPicPr preferRelativeResize="0"/>
          <p:nvPr/>
        </p:nvPicPr>
        <p:blipFill>
          <a:blip r:embed="rId4">
            <a:alphaModFix/>
          </a:blip>
          <a:stretch>
            <a:fillRect/>
          </a:stretch>
        </p:blipFill>
        <p:spPr>
          <a:xfrm rot="899999">
            <a:off x="8737109" y="-129171"/>
            <a:ext cx="321896" cy="300100"/>
          </a:xfrm>
          <a:prstGeom prst="rect">
            <a:avLst/>
          </a:prstGeom>
          <a:noFill/>
          <a:ln>
            <a:noFill/>
          </a:ln>
        </p:spPr>
      </p:pic>
      <p:grpSp>
        <p:nvGrpSpPr>
          <p:cNvPr id="526" name="Google Shape;526;p13"/>
          <p:cNvGrpSpPr/>
          <p:nvPr/>
        </p:nvGrpSpPr>
        <p:grpSpPr>
          <a:xfrm>
            <a:off x="0" y="1901500"/>
            <a:ext cx="451641" cy="1340475"/>
            <a:chOff x="9385150" y="1954263"/>
            <a:chExt cx="451641" cy="1340475"/>
          </a:xfrm>
        </p:grpSpPr>
        <p:grpSp>
          <p:nvGrpSpPr>
            <p:cNvPr id="527" name="Google Shape;527;p13"/>
            <p:cNvGrpSpPr/>
            <p:nvPr/>
          </p:nvGrpSpPr>
          <p:grpSpPr>
            <a:xfrm>
              <a:off x="9589683" y="1954263"/>
              <a:ext cx="42575" cy="1340475"/>
              <a:chOff x="9703875" y="1954263"/>
              <a:chExt cx="42575" cy="1340475"/>
            </a:xfrm>
          </p:grpSpPr>
          <p:sp>
            <p:nvSpPr>
              <p:cNvPr id="528" name="Google Shape;528;p13"/>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3"/>
            <p:cNvGrpSpPr/>
            <p:nvPr/>
          </p:nvGrpSpPr>
          <p:grpSpPr>
            <a:xfrm>
              <a:off x="9487417" y="1954263"/>
              <a:ext cx="42575" cy="1340475"/>
              <a:chOff x="9544525" y="1954263"/>
              <a:chExt cx="42575" cy="1340475"/>
            </a:xfrm>
          </p:grpSpPr>
          <p:sp>
            <p:nvSpPr>
              <p:cNvPr id="536" name="Google Shape;536;p1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13"/>
            <p:cNvGrpSpPr/>
            <p:nvPr/>
          </p:nvGrpSpPr>
          <p:grpSpPr>
            <a:xfrm>
              <a:off x="9385150" y="1954263"/>
              <a:ext cx="42575" cy="1340475"/>
              <a:chOff x="9385150" y="1954263"/>
              <a:chExt cx="42575" cy="1340475"/>
            </a:xfrm>
          </p:grpSpPr>
          <p:sp>
            <p:nvSpPr>
              <p:cNvPr id="544" name="Google Shape;544;p1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3"/>
            <p:cNvGrpSpPr/>
            <p:nvPr/>
          </p:nvGrpSpPr>
          <p:grpSpPr>
            <a:xfrm>
              <a:off x="9794216" y="1954263"/>
              <a:ext cx="42575" cy="1340475"/>
              <a:chOff x="9544525" y="1954263"/>
              <a:chExt cx="42575" cy="1340475"/>
            </a:xfrm>
          </p:grpSpPr>
          <p:sp>
            <p:nvSpPr>
              <p:cNvPr id="552" name="Google Shape;552;p1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13"/>
            <p:cNvGrpSpPr/>
            <p:nvPr/>
          </p:nvGrpSpPr>
          <p:grpSpPr>
            <a:xfrm>
              <a:off x="9691950" y="1954263"/>
              <a:ext cx="42575" cy="1340475"/>
              <a:chOff x="9385150" y="1954263"/>
              <a:chExt cx="42575" cy="1340475"/>
            </a:xfrm>
          </p:grpSpPr>
          <p:sp>
            <p:nvSpPr>
              <p:cNvPr id="560" name="Google Shape;560;p1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7" name="Google Shape;567;p13"/>
          <p:cNvSpPr txBox="1">
            <a:spLocks noGrp="1"/>
          </p:cNvSpPr>
          <p:nvPr>
            <p:ph type="title" idx="13"/>
          </p:nvPr>
        </p:nvSpPr>
        <p:spPr>
          <a:xfrm>
            <a:off x="5880263" y="3075950"/>
            <a:ext cx="25089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600"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8" name="Google Shape;568;p13"/>
          <p:cNvSpPr txBox="1">
            <a:spLocks noGrp="1"/>
          </p:cNvSpPr>
          <p:nvPr>
            <p:ph type="subTitle" idx="14"/>
          </p:nvPr>
        </p:nvSpPr>
        <p:spPr>
          <a:xfrm>
            <a:off x="5880263" y="3606873"/>
            <a:ext cx="25074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69" name="Google Shape;569;p13"/>
          <p:cNvSpPr txBox="1">
            <a:spLocks noGrp="1"/>
          </p:cNvSpPr>
          <p:nvPr>
            <p:ph type="title" idx="15" hasCustomPrompt="1"/>
          </p:nvPr>
        </p:nvSpPr>
        <p:spPr>
          <a:xfrm>
            <a:off x="4965545" y="3276125"/>
            <a:ext cx="512100" cy="5121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570"/>
        <p:cNvGrpSpPr/>
        <p:nvPr/>
      </p:nvGrpSpPr>
      <p:grpSpPr>
        <a:xfrm>
          <a:off x="0" y="0"/>
          <a:ext cx="0" cy="0"/>
          <a:chOff x="0" y="0"/>
          <a:chExt cx="0" cy="0"/>
        </a:xfrm>
      </p:grpSpPr>
      <p:sp>
        <p:nvSpPr>
          <p:cNvPr id="571" name="Google Shape;571;p14"/>
          <p:cNvSpPr txBox="1">
            <a:spLocks noGrp="1"/>
          </p:cNvSpPr>
          <p:nvPr>
            <p:ph type="title"/>
          </p:nvPr>
        </p:nvSpPr>
        <p:spPr>
          <a:xfrm>
            <a:off x="713225" y="3318175"/>
            <a:ext cx="4425600" cy="374400"/>
          </a:xfrm>
          <a:prstGeom prst="rect">
            <a:avLst/>
          </a:prstGeom>
        </p:spPr>
        <p:txBody>
          <a:bodyPr spcFirstLastPara="1" wrap="square" lIns="0" tIns="0" rIns="0" bIns="0" anchor="ctr" anchorCtr="0">
            <a:noAutofit/>
          </a:bodyPr>
          <a:lstStyle>
            <a:lvl1pPr lvl="0" algn="r" rtl="0">
              <a:spcBef>
                <a:spcPts val="0"/>
              </a:spcBef>
              <a:spcAft>
                <a:spcPts val="0"/>
              </a:spcAft>
              <a:buClr>
                <a:schemeClr val="dk1"/>
              </a:buClr>
              <a:buSzPts val="2800"/>
              <a:buNone/>
              <a:defRPr sz="2500" b="1">
                <a:solidFill>
                  <a:schemeClr val="lt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
        <p:nvSpPr>
          <p:cNvPr id="572" name="Google Shape;572;p14"/>
          <p:cNvSpPr txBox="1">
            <a:spLocks noGrp="1"/>
          </p:cNvSpPr>
          <p:nvPr>
            <p:ph type="subTitle" idx="1"/>
          </p:nvPr>
        </p:nvSpPr>
        <p:spPr>
          <a:xfrm>
            <a:off x="713225" y="1450925"/>
            <a:ext cx="4425600" cy="1604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800"/>
              <a:buNone/>
              <a:defRPr sz="2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573"/>
        <p:cNvGrpSpPr/>
        <p:nvPr/>
      </p:nvGrpSpPr>
      <p:grpSpPr>
        <a:xfrm>
          <a:off x="0" y="0"/>
          <a:ext cx="0" cy="0"/>
          <a:chOff x="0" y="0"/>
          <a:chExt cx="0" cy="0"/>
        </a:xfrm>
      </p:grpSpPr>
      <p:sp>
        <p:nvSpPr>
          <p:cNvPr id="574" name="Google Shape;574;p15"/>
          <p:cNvSpPr txBox="1">
            <a:spLocks noGrp="1"/>
          </p:cNvSpPr>
          <p:nvPr>
            <p:ph type="title"/>
          </p:nvPr>
        </p:nvSpPr>
        <p:spPr>
          <a:xfrm>
            <a:off x="713225" y="1601475"/>
            <a:ext cx="3858900" cy="705600"/>
          </a:xfrm>
          <a:prstGeom prst="rect">
            <a:avLst/>
          </a:prstGeom>
        </p:spPr>
        <p:txBody>
          <a:bodyPr spcFirstLastPara="1" wrap="square" lIns="0" tIns="0" rIns="0" bIns="0" anchor="t" anchorCtr="0">
            <a:noAutofit/>
          </a:bodyPr>
          <a:lstStyle>
            <a:lvl1pPr lvl="0" rtl="0">
              <a:spcBef>
                <a:spcPts val="0"/>
              </a:spcBef>
              <a:spcAft>
                <a:spcPts val="0"/>
              </a:spcAft>
              <a:buSzPts val="4200"/>
              <a:buNone/>
              <a:defRPr sz="5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575" name="Google Shape;575;p15"/>
          <p:cNvSpPr txBox="1">
            <a:spLocks noGrp="1"/>
          </p:cNvSpPr>
          <p:nvPr>
            <p:ph type="subTitle" idx="1"/>
          </p:nvPr>
        </p:nvSpPr>
        <p:spPr>
          <a:xfrm>
            <a:off x="713225" y="2561775"/>
            <a:ext cx="3858900" cy="1049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pic>
        <p:nvPicPr>
          <p:cNvPr id="576" name="Google Shape;576;p15"/>
          <p:cNvPicPr preferRelativeResize="0"/>
          <p:nvPr/>
        </p:nvPicPr>
        <p:blipFill>
          <a:blip r:embed="rId2">
            <a:alphaModFix/>
          </a:blip>
          <a:stretch>
            <a:fillRect/>
          </a:stretch>
        </p:blipFill>
        <p:spPr>
          <a:xfrm rot="899996">
            <a:off x="157428" y="636887"/>
            <a:ext cx="857828" cy="799495"/>
          </a:xfrm>
          <a:prstGeom prst="rect">
            <a:avLst/>
          </a:prstGeom>
          <a:noFill/>
          <a:ln>
            <a:noFill/>
          </a:ln>
        </p:spPr>
      </p:pic>
      <p:pic>
        <p:nvPicPr>
          <p:cNvPr id="577" name="Google Shape;577;p15"/>
          <p:cNvPicPr preferRelativeResize="0"/>
          <p:nvPr/>
        </p:nvPicPr>
        <p:blipFill>
          <a:blip r:embed="rId3">
            <a:alphaModFix/>
          </a:blip>
          <a:stretch>
            <a:fillRect/>
          </a:stretch>
        </p:blipFill>
        <p:spPr>
          <a:xfrm rot="1288032" flipH="1">
            <a:off x="2396344" y="80717"/>
            <a:ext cx="535946" cy="50020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4">
    <p:spTree>
      <p:nvGrpSpPr>
        <p:cNvPr id="1" name="Shape 578"/>
        <p:cNvGrpSpPr/>
        <p:nvPr/>
      </p:nvGrpSpPr>
      <p:grpSpPr>
        <a:xfrm>
          <a:off x="0" y="0"/>
          <a:ext cx="0" cy="0"/>
          <a:chOff x="0" y="0"/>
          <a:chExt cx="0" cy="0"/>
        </a:xfrm>
      </p:grpSpPr>
      <p:pic>
        <p:nvPicPr>
          <p:cNvPr id="579" name="Google Shape;579;p16"/>
          <p:cNvPicPr preferRelativeResize="0"/>
          <p:nvPr/>
        </p:nvPicPr>
        <p:blipFill>
          <a:blip r:embed="rId2">
            <a:alphaModFix/>
          </a:blip>
          <a:stretch>
            <a:fillRect/>
          </a:stretch>
        </p:blipFill>
        <p:spPr>
          <a:xfrm rot="899988">
            <a:off x="305906" y="257813"/>
            <a:ext cx="1016239" cy="947129"/>
          </a:xfrm>
          <a:prstGeom prst="rect">
            <a:avLst/>
          </a:prstGeom>
          <a:noFill/>
          <a:ln>
            <a:noFill/>
          </a:ln>
        </p:spPr>
      </p:pic>
      <p:pic>
        <p:nvPicPr>
          <p:cNvPr id="580" name="Google Shape;580;p16"/>
          <p:cNvPicPr preferRelativeResize="0"/>
          <p:nvPr/>
        </p:nvPicPr>
        <p:blipFill>
          <a:blip r:embed="rId3">
            <a:alphaModFix/>
          </a:blip>
          <a:stretch>
            <a:fillRect/>
          </a:stretch>
        </p:blipFill>
        <p:spPr>
          <a:xfrm rot="-900008" flipH="1">
            <a:off x="8381653" y="4169023"/>
            <a:ext cx="410087" cy="382752"/>
          </a:xfrm>
          <a:prstGeom prst="rect">
            <a:avLst/>
          </a:prstGeom>
          <a:noFill/>
          <a:ln>
            <a:noFill/>
          </a:ln>
        </p:spPr>
      </p:pic>
      <p:pic>
        <p:nvPicPr>
          <p:cNvPr id="581" name="Google Shape;581;p16"/>
          <p:cNvPicPr preferRelativeResize="0"/>
          <p:nvPr/>
        </p:nvPicPr>
        <p:blipFill>
          <a:blip r:embed="rId4">
            <a:alphaModFix/>
          </a:blip>
          <a:stretch>
            <a:fillRect/>
          </a:stretch>
        </p:blipFill>
        <p:spPr>
          <a:xfrm rot="1288032" flipH="1">
            <a:off x="8318719" y="996967"/>
            <a:ext cx="535946" cy="500209"/>
          </a:xfrm>
          <a:prstGeom prst="rect">
            <a:avLst/>
          </a:prstGeom>
          <a:noFill/>
          <a:ln>
            <a:noFill/>
          </a:ln>
        </p:spPr>
      </p:pic>
      <p:pic>
        <p:nvPicPr>
          <p:cNvPr id="582" name="Google Shape;582;p16"/>
          <p:cNvPicPr preferRelativeResize="0"/>
          <p:nvPr/>
        </p:nvPicPr>
        <p:blipFill>
          <a:blip r:embed="rId5">
            <a:alphaModFix/>
          </a:blip>
          <a:stretch>
            <a:fillRect/>
          </a:stretch>
        </p:blipFill>
        <p:spPr>
          <a:xfrm rot="899999">
            <a:off x="8737109" y="-129171"/>
            <a:ext cx="321896" cy="300100"/>
          </a:xfrm>
          <a:prstGeom prst="rect">
            <a:avLst/>
          </a:prstGeom>
          <a:noFill/>
          <a:ln>
            <a:noFill/>
          </a:ln>
        </p:spPr>
      </p:pic>
      <p:grpSp>
        <p:nvGrpSpPr>
          <p:cNvPr id="583" name="Google Shape;583;p16"/>
          <p:cNvGrpSpPr/>
          <p:nvPr/>
        </p:nvGrpSpPr>
        <p:grpSpPr>
          <a:xfrm>
            <a:off x="0" y="1901513"/>
            <a:ext cx="451641" cy="1340475"/>
            <a:chOff x="9385150" y="1954263"/>
            <a:chExt cx="451641" cy="1340475"/>
          </a:xfrm>
        </p:grpSpPr>
        <p:grpSp>
          <p:nvGrpSpPr>
            <p:cNvPr id="584" name="Google Shape;584;p16"/>
            <p:cNvGrpSpPr/>
            <p:nvPr/>
          </p:nvGrpSpPr>
          <p:grpSpPr>
            <a:xfrm>
              <a:off x="9589683" y="1954263"/>
              <a:ext cx="42575" cy="1340475"/>
              <a:chOff x="9703875" y="1954263"/>
              <a:chExt cx="42575" cy="1340475"/>
            </a:xfrm>
          </p:grpSpPr>
          <p:sp>
            <p:nvSpPr>
              <p:cNvPr id="585" name="Google Shape;585;p16"/>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6"/>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6"/>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6"/>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6"/>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16"/>
            <p:cNvGrpSpPr/>
            <p:nvPr/>
          </p:nvGrpSpPr>
          <p:grpSpPr>
            <a:xfrm>
              <a:off x="9487417" y="1954263"/>
              <a:ext cx="42575" cy="1340475"/>
              <a:chOff x="9544525" y="1954263"/>
              <a:chExt cx="42575" cy="1340475"/>
            </a:xfrm>
          </p:grpSpPr>
          <p:sp>
            <p:nvSpPr>
              <p:cNvPr id="593" name="Google Shape;593;p16"/>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6"/>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6"/>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16"/>
            <p:cNvGrpSpPr/>
            <p:nvPr/>
          </p:nvGrpSpPr>
          <p:grpSpPr>
            <a:xfrm>
              <a:off x="9385150" y="1954263"/>
              <a:ext cx="42575" cy="1340475"/>
              <a:chOff x="9385150" y="1954263"/>
              <a:chExt cx="42575" cy="1340475"/>
            </a:xfrm>
          </p:grpSpPr>
          <p:sp>
            <p:nvSpPr>
              <p:cNvPr id="601" name="Google Shape;601;p16"/>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6"/>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6"/>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6"/>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16"/>
            <p:cNvGrpSpPr/>
            <p:nvPr/>
          </p:nvGrpSpPr>
          <p:grpSpPr>
            <a:xfrm>
              <a:off x="9794216" y="1954263"/>
              <a:ext cx="42575" cy="1340475"/>
              <a:chOff x="9544525" y="1954263"/>
              <a:chExt cx="42575" cy="1340475"/>
            </a:xfrm>
          </p:grpSpPr>
          <p:sp>
            <p:nvSpPr>
              <p:cNvPr id="609" name="Google Shape;609;p16"/>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6"/>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6"/>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6"/>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6"/>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6"/>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6"/>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16"/>
            <p:cNvGrpSpPr/>
            <p:nvPr/>
          </p:nvGrpSpPr>
          <p:grpSpPr>
            <a:xfrm>
              <a:off x="9691950" y="1954263"/>
              <a:ext cx="42575" cy="1340475"/>
              <a:chOff x="9385150" y="1954263"/>
              <a:chExt cx="42575" cy="1340475"/>
            </a:xfrm>
          </p:grpSpPr>
          <p:sp>
            <p:nvSpPr>
              <p:cNvPr id="617" name="Google Shape;617;p16"/>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6"/>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6"/>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6"/>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4" name="Google Shape;624;p16"/>
          <p:cNvSpPr txBox="1">
            <a:spLocks noGrp="1"/>
          </p:cNvSpPr>
          <p:nvPr>
            <p:ph type="subTitle" idx="1"/>
          </p:nvPr>
        </p:nvSpPr>
        <p:spPr>
          <a:xfrm>
            <a:off x="1068768" y="3154683"/>
            <a:ext cx="2055600" cy="731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800"/>
              <a:buFont typeface="Open Sans"/>
              <a:buNone/>
              <a:defRPr sz="1400"/>
            </a:lvl1pPr>
            <a:lvl2pPr lvl="1"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2pPr>
            <a:lvl3pPr lvl="2"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3pPr>
            <a:lvl4pPr lvl="3"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4pPr>
            <a:lvl5pPr lvl="4"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5pPr>
            <a:lvl6pPr lvl="5"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6pPr>
            <a:lvl7pPr lvl="6"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7pPr>
            <a:lvl8pPr lvl="7"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8pPr>
            <a:lvl9pPr lvl="8"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9pPr>
          </a:lstStyle>
          <a:p>
            <a:endParaRPr/>
          </a:p>
        </p:txBody>
      </p:sp>
      <p:sp>
        <p:nvSpPr>
          <p:cNvPr id="625" name="Google Shape;625;p16"/>
          <p:cNvSpPr txBox="1">
            <a:spLocks noGrp="1"/>
          </p:cNvSpPr>
          <p:nvPr>
            <p:ph type="title" hasCustomPrompt="1"/>
          </p:nvPr>
        </p:nvSpPr>
        <p:spPr>
          <a:xfrm>
            <a:off x="1068768" y="2590050"/>
            <a:ext cx="2055600" cy="5304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3000"/>
              <a:buNone/>
              <a:defRPr sz="3000" b="1">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26" name="Google Shape;626;p16"/>
          <p:cNvSpPr txBox="1">
            <a:spLocks noGrp="1"/>
          </p:cNvSpPr>
          <p:nvPr>
            <p:ph type="subTitle" idx="2"/>
          </p:nvPr>
        </p:nvSpPr>
        <p:spPr>
          <a:xfrm>
            <a:off x="3543427" y="3154683"/>
            <a:ext cx="2057400" cy="731400"/>
          </a:xfrm>
          <a:prstGeom prst="rect">
            <a:avLst/>
          </a:prstGeom>
        </p:spPr>
        <p:txBody>
          <a:bodyPr spcFirstLastPara="1" wrap="square" lIns="0" tIns="0" rIns="0" bIns="0" anchor="t" anchorCtr="0">
            <a:noAutofit/>
          </a:bodyPr>
          <a:lstStyle>
            <a:lvl1pPr marR="182880" lvl="0" algn="ctr" rtl="0">
              <a:lnSpc>
                <a:spcPct val="100000"/>
              </a:lnSpc>
              <a:spcBef>
                <a:spcPts val="0"/>
              </a:spcBef>
              <a:spcAft>
                <a:spcPts val="0"/>
              </a:spcAft>
              <a:buClr>
                <a:schemeClr val="accent1"/>
              </a:buClr>
              <a:buSzPts val="1800"/>
              <a:buFont typeface="Open Sans"/>
              <a:buNone/>
              <a:defRPr sz="1400"/>
            </a:lvl1pPr>
            <a:lvl2pPr lvl="1"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2pPr>
            <a:lvl3pPr lvl="2"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3pPr>
            <a:lvl4pPr lvl="3"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4pPr>
            <a:lvl5pPr lvl="4"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5pPr>
            <a:lvl6pPr lvl="5"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6pPr>
            <a:lvl7pPr lvl="6"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7pPr>
            <a:lvl8pPr lvl="7"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8pPr>
            <a:lvl9pPr lvl="8"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9pPr>
          </a:lstStyle>
          <a:p>
            <a:endParaRPr/>
          </a:p>
        </p:txBody>
      </p:sp>
      <p:sp>
        <p:nvSpPr>
          <p:cNvPr id="627" name="Google Shape;627;p16"/>
          <p:cNvSpPr txBox="1">
            <a:spLocks noGrp="1"/>
          </p:cNvSpPr>
          <p:nvPr>
            <p:ph type="title" idx="3" hasCustomPrompt="1"/>
          </p:nvPr>
        </p:nvSpPr>
        <p:spPr>
          <a:xfrm>
            <a:off x="3542400" y="2590500"/>
            <a:ext cx="2057400" cy="5295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3000"/>
              <a:buNone/>
              <a:defRPr sz="3000" b="1">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28" name="Google Shape;628;p16"/>
          <p:cNvSpPr txBox="1">
            <a:spLocks noGrp="1"/>
          </p:cNvSpPr>
          <p:nvPr>
            <p:ph type="subTitle" idx="4"/>
          </p:nvPr>
        </p:nvSpPr>
        <p:spPr>
          <a:xfrm>
            <a:off x="6038088" y="3154675"/>
            <a:ext cx="2016900" cy="731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800"/>
              <a:buFont typeface="Open Sans"/>
              <a:buNone/>
              <a:defRPr sz="1400"/>
            </a:lvl1pPr>
            <a:lvl2pPr lvl="1"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2pPr>
            <a:lvl3pPr lvl="2"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3pPr>
            <a:lvl4pPr lvl="3"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4pPr>
            <a:lvl5pPr lvl="4"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5pPr>
            <a:lvl6pPr lvl="5"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6pPr>
            <a:lvl7pPr lvl="6"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7pPr>
            <a:lvl8pPr lvl="7"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8pPr>
            <a:lvl9pPr lvl="8" algn="ct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9pPr>
          </a:lstStyle>
          <a:p>
            <a:endParaRPr/>
          </a:p>
        </p:txBody>
      </p:sp>
      <p:sp>
        <p:nvSpPr>
          <p:cNvPr id="629" name="Google Shape;629;p16"/>
          <p:cNvSpPr txBox="1">
            <a:spLocks noGrp="1"/>
          </p:cNvSpPr>
          <p:nvPr>
            <p:ph type="title" idx="5" hasCustomPrompt="1"/>
          </p:nvPr>
        </p:nvSpPr>
        <p:spPr>
          <a:xfrm>
            <a:off x="6017832" y="2590500"/>
            <a:ext cx="2057400" cy="5295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3000"/>
              <a:buNone/>
              <a:defRPr sz="3000" b="1">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30" name="Google Shape;630;p16"/>
          <p:cNvSpPr txBox="1">
            <a:spLocks noGrp="1"/>
          </p:cNvSpPr>
          <p:nvPr>
            <p:ph type="title" idx="6"/>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5">
    <p:spTree>
      <p:nvGrpSpPr>
        <p:cNvPr id="1" name="Shape 631"/>
        <p:cNvGrpSpPr/>
        <p:nvPr/>
      </p:nvGrpSpPr>
      <p:grpSpPr>
        <a:xfrm>
          <a:off x="0" y="0"/>
          <a:ext cx="0" cy="0"/>
          <a:chOff x="0" y="0"/>
          <a:chExt cx="0" cy="0"/>
        </a:xfrm>
      </p:grpSpPr>
      <p:sp>
        <p:nvSpPr>
          <p:cNvPr id="632" name="Google Shape;632;p17"/>
          <p:cNvSpPr txBox="1">
            <a:spLocks noGrp="1"/>
          </p:cNvSpPr>
          <p:nvPr>
            <p:ph type="subTitle" idx="1"/>
          </p:nvPr>
        </p:nvSpPr>
        <p:spPr>
          <a:xfrm>
            <a:off x="1371600" y="3531225"/>
            <a:ext cx="6400800" cy="1007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33" name="Google Shape;633;p17"/>
          <p:cNvSpPr txBox="1">
            <a:spLocks noGrp="1"/>
          </p:cNvSpPr>
          <p:nvPr>
            <p:ph type="title"/>
          </p:nvPr>
        </p:nvSpPr>
        <p:spPr>
          <a:xfrm>
            <a:off x="1371600" y="2633675"/>
            <a:ext cx="64008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634" name="Google Shape;634;p17"/>
          <p:cNvPicPr preferRelativeResize="0"/>
          <p:nvPr/>
        </p:nvPicPr>
        <p:blipFill>
          <a:blip r:embed="rId2">
            <a:alphaModFix/>
          </a:blip>
          <a:stretch>
            <a:fillRect/>
          </a:stretch>
        </p:blipFill>
        <p:spPr>
          <a:xfrm rot="4500000" flipH="1">
            <a:off x="177840" y="860135"/>
            <a:ext cx="321896" cy="300100"/>
          </a:xfrm>
          <a:prstGeom prst="rect">
            <a:avLst/>
          </a:prstGeom>
          <a:noFill/>
          <a:ln>
            <a:noFill/>
          </a:ln>
        </p:spPr>
      </p:pic>
      <p:pic>
        <p:nvPicPr>
          <p:cNvPr id="635" name="Google Shape;635;p17"/>
          <p:cNvPicPr preferRelativeResize="0"/>
          <p:nvPr/>
        </p:nvPicPr>
        <p:blipFill>
          <a:blip r:embed="rId2">
            <a:alphaModFix/>
          </a:blip>
          <a:stretch>
            <a:fillRect/>
          </a:stretch>
        </p:blipFill>
        <p:spPr>
          <a:xfrm rot="-899999" flipH="1">
            <a:off x="8269835" y="389454"/>
            <a:ext cx="321896" cy="300100"/>
          </a:xfrm>
          <a:prstGeom prst="rect">
            <a:avLst/>
          </a:prstGeom>
          <a:noFill/>
          <a:ln>
            <a:noFill/>
          </a:ln>
        </p:spPr>
      </p:pic>
      <p:grpSp>
        <p:nvGrpSpPr>
          <p:cNvPr id="636" name="Google Shape;636;p17"/>
          <p:cNvGrpSpPr/>
          <p:nvPr/>
        </p:nvGrpSpPr>
        <p:grpSpPr>
          <a:xfrm>
            <a:off x="4346175" y="-895162"/>
            <a:ext cx="451641" cy="1340475"/>
            <a:chOff x="9385150" y="1954263"/>
            <a:chExt cx="451641" cy="1340475"/>
          </a:xfrm>
        </p:grpSpPr>
        <p:grpSp>
          <p:nvGrpSpPr>
            <p:cNvPr id="637" name="Google Shape;637;p17"/>
            <p:cNvGrpSpPr/>
            <p:nvPr/>
          </p:nvGrpSpPr>
          <p:grpSpPr>
            <a:xfrm>
              <a:off x="9589683" y="1954263"/>
              <a:ext cx="42575" cy="1340475"/>
              <a:chOff x="9703875" y="1954263"/>
              <a:chExt cx="42575" cy="1340475"/>
            </a:xfrm>
          </p:grpSpPr>
          <p:sp>
            <p:nvSpPr>
              <p:cNvPr id="638" name="Google Shape;638;p17"/>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7"/>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7"/>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7"/>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7"/>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7"/>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7"/>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17"/>
            <p:cNvGrpSpPr/>
            <p:nvPr/>
          </p:nvGrpSpPr>
          <p:grpSpPr>
            <a:xfrm>
              <a:off x="9487417" y="1954263"/>
              <a:ext cx="42575" cy="1340475"/>
              <a:chOff x="9544525" y="1954263"/>
              <a:chExt cx="42575" cy="1340475"/>
            </a:xfrm>
          </p:grpSpPr>
          <p:sp>
            <p:nvSpPr>
              <p:cNvPr id="646" name="Google Shape;646;p17"/>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7"/>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7"/>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7"/>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7"/>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7"/>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7"/>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7"/>
            <p:cNvGrpSpPr/>
            <p:nvPr/>
          </p:nvGrpSpPr>
          <p:grpSpPr>
            <a:xfrm>
              <a:off x="9385150" y="1954263"/>
              <a:ext cx="42575" cy="1340475"/>
              <a:chOff x="9385150" y="1954263"/>
              <a:chExt cx="42575" cy="1340475"/>
            </a:xfrm>
          </p:grpSpPr>
          <p:sp>
            <p:nvSpPr>
              <p:cNvPr id="654" name="Google Shape;654;p17"/>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7"/>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7"/>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7"/>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7"/>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7"/>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7"/>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17"/>
            <p:cNvGrpSpPr/>
            <p:nvPr/>
          </p:nvGrpSpPr>
          <p:grpSpPr>
            <a:xfrm>
              <a:off x="9794216" y="1954263"/>
              <a:ext cx="42575" cy="1340475"/>
              <a:chOff x="9544525" y="1954263"/>
              <a:chExt cx="42575" cy="1340475"/>
            </a:xfrm>
          </p:grpSpPr>
          <p:sp>
            <p:nvSpPr>
              <p:cNvPr id="662" name="Google Shape;662;p17"/>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7"/>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7"/>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7"/>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7"/>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7"/>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7"/>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17"/>
            <p:cNvGrpSpPr/>
            <p:nvPr/>
          </p:nvGrpSpPr>
          <p:grpSpPr>
            <a:xfrm>
              <a:off x="9691950" y="1954263"/>
              <a:ext cx="42575" cy="1340475"/>
              <a:chOff x="9385150" y="1954263"/>
              <a:chExt cx="42575" cy="1340475"/>
            </a:xfrm>
          </p:grpSpPr>
          <p:sp>
            <p:nvSpPr>
              <p:cNvPr id="670" name="Google Shape;670;p17"/>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7"/>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7"/>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7"/>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7"/>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7"/>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7"/>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6">
    <p:spTree>
      <p:nvGrpSpPr>
        <p:cNvPr id="1" name="Shape 677"/>
        <p:cNvGrpSpPr/>
        <p:nvPr/>
      </p:nvGrpSpPr>
      <p:grpSpPr>
        <a:xfrm>
          <a:off x="0" y="0"/>
          <a:ext cx="0" cy="0"/>
          <a:chOff x="0" y="0"/>
          <a:chExt cx="0" cy="0"/>
        </a:xfrm>
      </p:grpSpPr>
      <p:grpSp>
        <p:nvGrpSpPr>
          <p:cNvPr id="678" name="Google Shape;678;p18"/>
          <p:cNvGrpSpPr/>
          <p:nvPr/>
        </p:nvGrpSpPr>
        <p:grpSpPr>
          <a:xfrm>
            <a:off x="261575" y="539488"/>
            <a:ext cx="451641" cy="1340475"/>
            <a:chOff x="9385150" y="1954263"/>
            <a:chExt cx="451641" cy="1340475"/>
          </a:xfrm>
        </p:grpSpPr>
        <p:grpSp>
          <p:nvGrpSpPr>
            <p:cNvPr id="679" name="Google Shape;679;p18"/>
            <p:cNvGrpSpPr/>
            <p:nvPr/>
          </p:nvGrpSpPr>
          <p:grpSpPr>
            <a:xfrm>
              <a:off x="9589683" y="1954263"/>
              <a:ext cx="42575" cy="1340475"/>
              <a:chOff x="9703875" y="1954263"/>
              <a:chExt cx="42575" cy="1340475"/>
            </a:xfrm>
          </p:grpSpPr>
          <p:sp>
            <p:nvSpPr>
              <p:cNvPr id="680" name="Google Shape;680;p18"/>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8"/>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8"/>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8"/>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8"/>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8"/>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8"/>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18"/>
            <p:cNvGrpSpPr/>
            <p:nvPr/>
          </p:nvGrpSpPr>
          <p:grpSpPr>
            <a:xfrm>
              <a:off x="9487417" y="1954263"/>
              <a:ext cx="42575" cy="1340475"/>
              <a:chOff x="9544525" y="1954263"/>
              <a:chExt cx="42575" cy="1340475"/>
            </a:xfrm>
          </p:grpSpPr>
          <p:sp>
            <p:nvSpPr>
              <p:cNvPr id="688" name="Google Shape;688;p18"/>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8"/>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8"/>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8"/>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8"/>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8"/>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8"/>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18"/>
            <p:cNvGrpSpPr/>
            <p:nvPr/>
          </p:nvGrpSpPr>
          <p:grpSpPr>
            <a:xfrm>
              <a:off x="9385150" y="1954263"/>
              <a:ext cx="42575" cy="1340475"/>
              <a:chOff x="9385150" y="1954263"/>
              <a:chExt cx="42575" cy="1340475"/>
            </a:xfrm>
          </p:grpSpPr>
          <p:sp>
            <p:nvSpPr>
              <p:cNvPr id="696" name="Google Shape;696;p18"/>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8"/>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8"/>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8"/>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8"/>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8"/>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8"/>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18"/>
            <p:cNvGrpSpPr/>
            <p:nvPr/>
          </p:nvGrpSpPr>
          <p:grpSpPr>
            <a:xfrm>
              <a:off x="9794216" y="1954263"/>
              <a:ext cx="42575" cy="1340475"/>
              <a:chOff x="9544525" y="1954263"/>
              <a:chExt cx="42575" cy="1340475"/>
            </a:xfrm>
          </p:grpSpPr>
          <p:sp>
            <p:nvSpPr>
              <p:cNvPr id="704" name="Google Shape;704;p18"/>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8"/>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8"/>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8"/>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8"/>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8"/>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8"/>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18"/>
            <p:cNvGrpSpPr/>
            <p:nvPr/>
          </p:nvGrpSpPr>
          <p:grpSpPr>
            <a:xfrm>
              <a:off x="9691950" y="1954263"/>
              <a:ext cx="42575" cy="1340475"/>
              <a:chOff x="9385150" y="1954263"/>
              <a:chExt cx="42575" cy="1340475"/>
            </a:xfrm>
          </p:grpSpPr>
          <p:sp>
            <p:nvSpPr>
              <p:cNvPr id="712" name="Google Shape;712;p18"/>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8"/>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8"/>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8"/>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8"/>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8"/>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8"/>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9" name="Google Shape;719;p18"/>
          <p:cNvGrpSpPr/>
          <p:nvPr/>
        </p:nvGrpSpPr>
        <p:grpSpPr>
          <a:xfrm>
            <a:off x="8574625" y="3947313"/>
            <a:ext cx="451641" cy="1340475"/>
            <a:chOff x="9385150" y="1954263"/>
            <a:chExt cx="451641" cy="1340475"/>
          </a:xfrm>
        </p:grpSpPr>
        <p:grpSp>
          <p:nvGrpSpPr>
            <p:cNvPr id="720" name="Google Shape;720;p18"/>
            <p:cNvGrpSpPr/>
            <p:nvPr/>
          </p:nvGrpSpPr>
          <p:grpSpPr>
            <a:xfrm>
              <a:off x="9589683" y="1954263"/>
              <a:ext cx="42575" cy="1340475"/>
              <a:chOff x="9703875" y="1954263"/>
              <a:chExt cx="42575" cy="1340475"/>
            </a:xfrm>
          </p:grpSpPr>
          <p:sp>
            <p:nvSpPr>
              <p:cNvPr id="721" name="Google Shape;721;p18"/>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8"/>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8"/>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8"/>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8"/>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8"/>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8"/>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18"/>
            <p:cNvGrpSpPr/>
            <p:nvPr/>
          </p:nvGrpSpPr>
          <p:grpSpPr>
            <a:xfrm>
              <a:off x="9487417" y="1954263"/>
              <a:ext cx="42575" cy="1340475"/>
              <a:chOff x="9544525" y="1954263"/>
              <a:chExt cx="42575" cy="1340475"/>
            </a:xfrm>
          </p:grpSpPr>
          <p:sp>
            <p:nvSpPr>
              <p:cNvPr id="729" name="Google Shape;729;p18"/>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8"/>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8"/>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8"/>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8"/>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8"/>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8"/>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8"/>
            <p:cNvGrpSpPr/>
            <p:nvPr/>
          </p:nvGrpSpPr>
          <p:grpSpPr>
            <a:xfrm>
              <a:off x="9385150" y="1954263"/>
              <a:ext cx="42575" cy="1340475"/>
              <a:chOff x="9385150" y="1954263"/>
              <a:chExt cx="42575" cy="1340475"/>
            </a:xfrm>
          </p:grpSpPr>
          <p:sp>
            <p:nvSpPr>
              <p:cNvPr id="737" name="Google Shape;737;p18"/>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8"/>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8"/>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8"/>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8"/>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8"/>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8"/>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18"/>
            <p:cNvGrpSpPr/>
            <p:nvPr/>
          </p:nvGrpSpPr>
          <p:grpSpPr>
            <a:xfrm>
              <a:off x="9794216" y="1954263"/>
              <a:ext cx="42575" cy="1340475"/>
              <a:chOff x="9544525" y="1954263"/>
              <a:chExt cx="42575" cy="1340475"/>
            </a:xfrm>
          </p:grpSpPr>
          <p:sp>
            <p:nvSpPr>
              <p:cNvPr id="745" name="Google Shape;745;p18"/>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8"/>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8"/>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8"/>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8"/>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8"/>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8"/>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18"/>
            <p:cNvGrpSpPr/>
            <p:nvPr/>
          </p:nvGrpSpPr>
          <p:grpSpPr>
            <a:xfrm>
              <a:off x="9691950" y="1954263"/>
              <a:ext cx="42575" cy="1340475"/>
              <a:chOff x="9385150" y="1954263"/>
              <a:chExt cx="42575" cy="1340475"/>
            </a:xfrm>
          </p:grpSpPr>
          <p:sp>
            <p:nvSpPr>
              <p:cNvPr id="753" name="Google Shape;753;p18"/>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8"/>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8"/>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8"/>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8"/>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8"/>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8"/>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60" name="Google Shape;760;p18"/>
          <p:cNvPicPr preferRelativeResize="0"/>
          <p:nvPr/>
        </p:nvPicPr>
        <p:blipFill>
          <a:blip r:embed="rId2">
            <a:alphaModFix/>
          </a:blip>
          <a:stretch>
            <a:fillRect/>
          </a:stretch>
        </p:blipFill>
        <p:spPr>
          <a:xfrm rot="899987">
            <a:off x="8294839" y="162460"/>
            <a:ext cx="798349" cy="744054"/>
          </a:xfrm>
          <a:prstGeom prst="rect">
            <a:avLst/>
          </a:prstGeom>
          <a:noFill/>
          <a:ln>
            <a:noFill/>
          </a:ln>
        </p:spPr>
      </p:pic>
      <p:pic>
        <p:nvPicPr>
          <p:cNvPr id="761" name="Google Shape;761;p18"/>
          <p:cNvPicPr preferRelativeResize="0"/>
          <p:nvPr/>
        </p:nvPicPr>
        <p:blipFill>
          <a:blip r:embed="rId3">
            <a:alphaModFix/>
          </a:blip>
          <a:stretch>
            <a:fillRect/>
          </a:stretch>
        </p:blipFill>
        <p:spPr>
          <a:xfrm rot="1288032" flipH="1">
            <a:off x="282356" y="3147492"/>
            <a:ext cx="535946" cy="500209"/>
          </a:xfrm>
          <a:prstGeom prst="rect">
            <a:avLst/>
          </a:prstGeom>
          <a:noFill/>
          <a:ln>
            <a:noFill/>
          </a:ln>
        </p:spPr>
      </p:pic>
      <p:pic>
        <p:nvPicPr>
          <p:cNvPr id="762" name="Google Shape;762;p18"/>
          <p:cNvPicPr preferRelativeResize="0"/>
          <p:nvPr/>
        </p:nvPicPr>
        <p:blipFill>
          <a:blip r:embed="rId4">
            <a:alphaModFix/>
          </a:blip>
          <a:stretch>
            <a:fillRect/>
          </a:stretch>
        </p:blipFill>
        <p:spPr>
          <a:xfrm rot="899999">
            <a:off x="713159" y="4591622"/>
            <a:ext cx="321896" cy="300100"/>
          </a:xfrm>
          <a:prstGeom prst="rect">
            <a:avLst/>
          </a:prstGeom>
          <a:noFill/>
          <a:ln>
            <a:noFill/>
          </a:ln>
        </p:spPr>
      </p:pic>
      <p:pic>
        <p:nvPicPr>
          <p:cNvPr id="763" name="Google Shape;763;p18"/>
          <p:cNvPicPr preferRelativeResize="0"/>
          <p:nvPr/>
        </p:nvPicPr>
        <p:blipFill>
          <a:blip r:embed="rId4">
            <a:alphaModFix/>
          </a:blip>
          <a:stretch>
            <a:fillRect/>
          </a:stretch>
        </p:blipFill>
        <p:spPr>
          <a:xfrm rot="899999">
            <a:off x="8571996" y="1946222"/>
            <a:ext cx="321896" cy="300100"/>
          </a:xfrm>
          <a:prstGeom prst="rect">
            <a:avLst/>
          </a:prstGeom>
          <a:noFill/>
          <a:ln>
            <a:noFill/>
          </a:ln>
        </p:spPr>
      </p:pic>
      <p:sp>
        <p:nvSpPr>
          <p:cNvPr id="764" name="Google Shape;764;p18"/>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6_1">
    <p:spTree>
      <p:nvGrpSpPr>
        <p:cNvPr id="1" name="Shape 765"/>
        <p:cNvGrpSpPr/>
        <p:nvPr/>
      </p:nvGrpSpPr>
      <p:grpSpPr>
        <a:xfrm>
          <a:off x="0" y="0"/>
          <a:ext cx="0" cy="0"/>
          <a:chOff x="0" y="0"/>
          <a:chExt cx="0" cy="0"/>
        </a:xfrm>
      </p:grpSpPr>
      <p:sp>
        <p:nvSpPr>
          <p:cNvPr id="766" name="Google Shape;766;p19"/>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767" name="Google Shape;767;p19"/>
          <p:cNvPicPr preferRelativeResize="0"/>
          <p:nvPr/>
        </p:nvPicPr>
        <p:blipFill>
          <a:blip r:embed="rId2">
            <a:alphaModFix/>
          </a:blip>
          <a:stretch>
            <a:fillRect/>
          </a:stretch>
        </p:blipFill>
        <p:spPr>
          <a:xfrm rot="899999">
            <a:off x="6901159" y="76897"/>
            <a:ext cx="321896" cy="300100"/>
          </a:xfrm>
          <a:prstGeom prst="rect">
            <a:avLst/>
          </a:prstGeom>
          <a:noFill/>
          <a:ln>
            <a:noFill/>
          </a:ln>
        </p:spPr>
      </p:pic>
      <p:pic>
        <p:nvPicPr>
          <p:cNvPr id="768" name="Google Shape;768;p19"/>
          <p:cNvPicPr preferRelativeResize="0"/>
          <p:nvPr/>
        </p:nvPicPr>
        <p:blipFill>
          <a:blip r:embed="rId2">
            <a:alphaModFix/>
          </a:blip>
          <a:stretch>
            <a:fillRect/>
          </a:stretch>
        </p:blipFill>
        <p:spPr>
          <a:xfrm rot="899999">
            <a:off x="634934" y="239054"/>
            <a:ext cx="321896" cy="3001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7">
    <p:spTree>
      <p:nvGrpSpPr>
        <p:cNvPr id="1" name="Shape 769"/>
        <p:cNvGrpSpPr/>
        <p:nvPr/>
      </p:nvGrpSpPr>
      <p:grpSpPr>
        <a:xfrm>
          <a:off x="0" y="0"/>
          <a:ext cx="0" cy="0"/>
          <a:chOff x="0" y="0"/>
          <a:chExt cx="0" cy="0"/>
        </a:xfrm>
      </p:grpSpPr>
      <p:pic>
        <p:nvPicPr>
          <p:cNvPr id="770" name="Google Shape;770;p20"/>
          <p:cNvPicPr preferRelativeResize="0"/>
          <p:nvPr/>
        </p:nvPicPr>
        <p:blipFill>
          <a:blip r:embed="rId2">
            <a:alphaModFix/>
          </a:blip>
          <a:stretch>
            <a:fillRect/>
          </a:stretch>
        </p:blipFill>
        <p:spPr>
          <a:xfrm>
            <a:off x="8190900" y="-3223850"/>
            <a:ext cx="3858901" cy="5793334"/>
          </a:xfrm>
          <a:prstGeom prst="rect">
            <a:avLst/>
          </a:prstGeom>
          <a:noFill/>
          <a:ln>
            <a:noFill/>
          </a:ln>
        </p:spPr>
      </p:pic>
      <p:pic>
        <p:nvPicPr>
          <p:cNvPr id="771" name="Google Shape;771;p20"/>
          <p:cNvPicPr preferRelativeResize="0"/>
          <p:nvPr/>
        </p:nvPicPr>
        <p:blipFill>
          <a:blip r:embed="rId3">
            <a:alphaModFix/>
          </a:blip>
          <a:stretch>
            <a:fillRect/>
          </a:stretch>
        </p:blipFill>
        <p:spPr>
          <a:xfrm rot="900000">
            <a:off x="-1248031" y="2353672"/>
            <a:ext cx="3541804" cy="4816857"/>
          </a:xfrm>
          <a:prstGeom prst="rect">
            <a:avLst/>
          </a:prstGeom>
          <a:noFill/>
          <a:ln>
            <a:noFill/>
          </a:ln>
        </p:spPr>
      </p:pic>
      <p:pic>
        <p:nvPicPr>
          <p:cNvPr id="772" name="Google Shape;772;p20"/>
          <p:cNvPicPr preferRelativeResize="0"/>
          <p:nvPr/>
        </p:nvPicPr>
        <p:blipFill>
          <a:blip r:embed="rId4">
            <a:alphaModFix/>
          </a:blip>
          <a:stretch>
            <a:fillRect/>
          </a:stretch>
        </p:blipFill>
        <p:spPr>
          <a:xfrm rot="899999">
            <a:off x="4609206" y="4634029"/>
            <a:ext cx="321896" cy="300100"/>
          </a:xfrm>
          <a:prstGeom prst="rect">
            <a:avLst/>
          </a:prstGeom>
          <a:noFill/>
          <a:ln>
            <a:noFill/>
          </a:ln>
        </p:spPr>
      </p:pic>
      <p:pic>
        <p:nvPicPr>
          <p:cNvPr id="773" name="Google Shape;773;p20"/>
          <p:cNvPicPr preferRelativeResize="0"/>
          <p:nvPr/>
        </p:nvPicPr>
        <p:blipFill>
          <a:blip r:embed="rId5">
            <a:alphaModFix/>
          </a:blip>
          <a:stretch>
            <a:fillRect/>
          </a:stretch>
        </p:blipFill>
        <p:spPr>
          <a:xfrm rot="899998">
            <a:off x="8166182" y="4096339"/>
            <a:ext cx="665522" cy="621153"/>
          </a:xfrm>
          <a:prstGeom prst="rect">
            <a:avLst/>
          </a:prstGeom>
          <a:noFill/>
          <a:ln>
            <a:noFill/>
          </a:ln>
        </p:spPr>
      </p:pic>
      <p:sp>
        <p:nvSpPr>
          <p:cNvPr id="774" name="Google Shape;774;p20"/>
          <p:cNvSpPr txBox="1">
            <a:spLocks noGrp="1"/>
          </p:cNvSpPr>
          <p:nvPr>
            <p:ph type="subTitle" idx="1"/>
          </p:nvPr>
        </p:nvSpPr>
        <p:spPr>
          <a:xfrm>
            <a:off x="3144850" y="3446125"/>
            <a:ext cx="4575000" cy="7722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100"/>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775" name="Google Shape;775;p20"/>
          <p:cNvSpPr txBox="1">
            <a:spLocks noGrp="1"/>
          </p:cNvSpPr>
          <p:nvPr>
            <p:ph type="title"/>
          </p:nvPr>
        </p:nvSpPr>
        <p:spPr>
          <a:xfrm>
            <a:off x="4605350" y="1401650"/>
            <a:ext cx="3114300" cy="1854000"/>
          </a:xfrm>
          <a:prstGeom prst="rect">
            <a:avLst/>
          </a:prstGeom>
        </p:spPr>
        <p:txBody>
          <a:bodyPr spcFirstLastPara="1" wrap="square" lIns="0" tIns="0" rIns="0" bIns="0" anchor="t" anchorCtr="0">
            <a:noAutofit/>
          </a:bodyPr>
          <a:lstStyle>
            <a:lvl1pPr lvl="0" algn="r" rtl="0">
              <a:lnSpc>
                <a:spcPct val="80000"/>
              </a:lnSpc>
              <a:spcBef>
                <a:spcPts val="0"/>
              </a:spcBef>
              <a:spcAft>
                <a:spcPts val="0"/>
              </a:spcAft>
              <a:buSzPts val="2800"/>
              <a:buNone/>
              <a:defRPr sz="36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8">
    <p:spTree>
      <p:nvGrpSpPr>
        <p:cNvPr id="1" name="Shape 776"/>
        <p:cNvGrpSpPr/>
        <p:nvPr/>
      </p:nvGrpSpPr>
      <p:grpSpPr>
        <a:xfrm>
          <a:off x="0" y="0"/>
          <a:ext cx="0" cy="0"/>
          <a:chOff x="0" y="0"/>
          <a:chExt cx="0" cy="0"/>
        </a:xfrm>
      </p:grpSpPr>
      <p:pic>
        <p:nvPicPr>
          <p:cNvPr id="777" name="Google Shape;777;p21"/>
          <p:cNvPicPr preferRelativeResize="0"/>
          <p:nvPr/>
        </p:nvPicPr>
        <p:blipFill>
          <a:blip r:embed="rId2">
            <a:alphaModFix/>
          </a:blip>
          <a:stretch>
            <a:fillRect/>
          </a:stretch>
        </p:blipFill>
        <p:spPr>
          <a:xfrm rot="-4500000">
            <a:off x="397538" y="264160"/>
            <a:ext cx="321896" cy="300100"/>
          </a:xfrm>
          <a:prstGeom prst="rect">
            <a:avLst/>
          </a:prstGeom>
          <a:noFill/>
          <a:ln>
            <a:noFill/>
          </a:ln>
        </p:spPr>
      </p:pic>
      <p:pic>
        <p:nvPicPr>
          <p:cNvPr id="778" name="Google Shape;778;p21"/>
          <p:cNvPicPr preferRelativeResize="0"/>
          <p:nvPr/>
        </p:nvPicPr>
        <p:blipFill>
          <a:blip r:embed="rId3">
            <a:alphaModFix/>
          </a:blip>
          <a:stretch>
            <a:fillRect/>
          </a:stretch>
        </p:blipFill>
        <p:spPr>
          <a:xfrm rot="899998">
            <a:off x="69057" y="3159164"/>
            <a:ext cx="665522" cy="621153"/>
          </a:xfrm>
          <a:prstGeom prst="rect">
            <a:avLst/>
          </a:prstGeom>
          <a:noFill/>
          <a:ln>
            <a:noFill/>
          </a:ln>
        </p:spPr>
      </p:pic>
      <p:pic>
        <p:nvPicPr>
          <p:cNvPr id="779" name="Google Shape;779;p21"/>
          <p:cNvPicPr preferRelativeResize="0"/>
          <p:nvPr/>
        </p:nvPicPr>
        <p:blipFill>
          <a:blip r:embed="rId3">
            <a:alphaModFix/>
          </a:blip>
          <a:stretch>
            <a:fillRect/>
          </a:stretch>
        </p:blipFill>
        <p:spPr>
          <a:xfrm rot="899998">
            <a:off x="7940132" y="228927"/>
            <a:ext cx="665522" cy="621153"/>
          </a:xfrm>
          <a:prstGeom prst="rect">
            <a:avLst/>
          </a:prstGeom>
          <a:noFill/>
          <a:ln>
            <a:noFill/>
          </a:ln>
        </p:spPr>
      </p:pic>
      <p:pic>
        <p:nvPicPr>
          <p:cNvPr id="780" name="Google Shape;780;p21"/>
          <p:cNvPicPr preferRelativeResize="0"/>
          <p:nvPr/>
        </p:nvPicPr>
        <p:blipFill>
          <a:blip r:embed="rId4">
            <a:alphaModFix/>
          </a:blip>
          <a:stretch>
            <a:fillRect/>
          </a:stretch>
        </p:blipFill>
        <p:spPr>
          <a:xfrm rot="1288032" flipH="1">
            <a:off x="8162806" y="3219629"/>
            <a:ext cx="535946" cy="500209"/>
          </a:xfrm>
          <a:prstGeom prst="rect">
            <a:avLst/>
          </a:prstGeom>
          <a:noFill/>
          <a:ln>
            <a:noFill/>
          </a:ln>
        </p:spPr>
      </p:pic>
      <p:sp>
        <p:nvSpPr>
          <p:cNvPr id="781" name="Google Shape;781;p21"/>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2" name="Google Shape;782;p21"/>
          <p:cNvSpPr txBox="1">
            <a:spLocks noGrp="1"/>
          </p:cNvSpPr>
          <p:nvPr>
            <p:ph type="title" idx="2"/>
          </p:nvPr>
        </p:nvSpPr>
        <p:spPr>
          <a:xfrm>
            <a:off x="867231" y="1931575"/>
            <a:ext cx="19203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3" name="Google Shape;783;p21"/>
          <p:cNvSpPr txBox="1">
            <a:spLocks noGrp="1"/>
          </p:cNvSpPr>
          <p:nvPr>
            <p:ph type="subTitle" idx="1"/>
          </p:nvPr>
        </p:nvSpPr>
        <p:spPr>
          <a:xfrm>
            <a:off x="866481" y="2429075"/>
            <a:ext cx="1921800" cy="45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84" name="Google Shape;784;p21"/>
          <p:cNvSpPr txBox="1">
            <a:spLocks noGrp="1"/>
          </p:cNvSpPr>
          <p:nvPr>
            <p:ph type="title" idx="3"/>
          </p:nvPr>
        </p:nvSpPr>
        <p:spPr>
          <a:xfrm>
            <a:off x="867231" y="3681325"/>
            <a:ext cx="19203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5" name="Google Shape;785;p21"/>
          <p:cNvSpPr txBox="1">
            <a:spLocks noGrp="1"/>
          </p:cNvSpPr>
          <p:nvPr>
            <p:ph type="subTitle" idx="4"/>
          </p:nvPr>
        </p:nvSpPr>
        <p:spPr>
          <a:xfrm>
            <a:off x="866481" y="4176725"/>
            <a:ext cx="1921800" cy="45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86" name="Google Shape;786;p21"/>
          <p:cNvSpPr txBox="1">
            <a:spLocks noGrp="1"/>
          </p:cNvSpPr>
          <p:nvPr>
            <p:ph type="title" idx="5"/>
          </p:nvPr>
        </p:nvSpPr>
        <p:spPr>
          <a:xfrm>
            <a:off x="3610263" y="1931575"/>
            <a:ext cx="19203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7" name="Google Shape;787;p21"/>
          <p:cNvSpPr txBox="1">
            <a:spLocks noGrp="1"/>
          </p:cNvSpPr>
          <p:nvPr>
            <p:ph type="subTitle" idx="6"/>
          </p:nvPr>
        </p:nvSpPr>
        <p:spPr>
          <a:xfrm>
            <a:off x="3605778" y="2429075"/>
            <a:ext cx="1921800" cy="45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88" name="Google Shape;788;p21"/>
          <p:cNvSpPr txBox="1">
            <a:spLocks noGrp="1"/>
          </p:cNvSpPr>
          <p:nvPr>
            <p:ph type="title" idx="7"/>
          </p:nvPr>
        </p:nvSpPr>
        <p:spPr>
          <a:xfrm>
            <a:off x="3611056" y="3681325"/>
            <a:ext cx="19203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9" name="Google Shape;789;p21"/>
          <p:cNvSpPr txBox="1">
            <a:spLocks noGrp="1"/>
          </p:cNvSpPr>
          <p:nvPr>
            <p:ph type="subTitle" idx="8"/>
          </p:nvPr>
        </p:nvSpPr>
        <p:spPr>
          <a:xfrm>
            <a:off x="3605778" y="4176725"/>
            <a:ext cx="1921800" cy="45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90" name="Google Shape;790;p21"/>
          <p:cNvSpPr txBox="1">
            <a:spLocks noGrp="1"/>
          </p:cNvSpPr>
          <p:nvPr>
            <p:ph type="title" idx="9"/>
          </p:nvPr>
        </p:nvSpPr>
        <p:spPr>
          <a:xfrm>
            <a:off x="6354881" y="1931575"/>
            <a:ext cx="19203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91" name="Google Shape;791;p21"/>
          <p:cNvSpPr txBox="1">
            <a:spLocks noGrp="1"/>
          </p:cNvSpPr>
          <p:nvPr>
            <p:ph type="subTitle" idx="13"/>
          </p:nvPr>
        </p:nvSpPr>
        <p:spPr>
          <a:xfrm>
            <a:off x="6356556" y="2429075"/>
            <a:ext cx="1921800" cy="45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92" name="Google Shape;792;p21"/>
          <p:cNvSpPr txBox="1">
            <a:spLocks noGrp="1"/>
          </p:cNvSpPr>
          <p:nvPr>
            <p:ph type="title" idx="14"/>
          </p:nvPr>
        </p:nvSpPr>
        <p:spPr>
          <a:xfrm>
            <a:off x="6354881" y="3681325"/>
            <a:ext cx="19203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93" name="Google Shape;793;p21"/>
          <p:cNvSpPr txBox="1">
            <a:spLocks noGrp="1"/>
          </p:cNvSpPr>
          <p:nvPr>
            <p:ph type="subTitle" idx="15"/>
          </p:nvPr>
        </p:nvSpPr>
        <p:spPr>
          <a:xfrm>
            <a:off x="6356556" y="4176725"/>
            <a:ext cx="1921800" cy="45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lt1"/>
            </a:gs>
            <a:gs pos="100000">
              <a:srgbClr val="DCF4FA"/>
            </a:gs>
          </a:gsLst>
          <a:path path="circle">
            <a:fillToRect l="50000" t="50000" r="50000" b="50000"/>
          </a:path>
          <a:tileRect/>
        </a:gradFill>
        <a:effectLst/>
      </p:bgPr>
    </p:bg>
    <p:spTree>
      <p:nvGrpSpPr>
        <p:cNvPr id="1" name="Shape 141"/>
        <p:cNvGrpSpPr/>
        <p:nvPr/>
      </p:nvGrpSpPr>
      <p:grpSpPr>
        <a:xfrm>
          <a:off x="0" y="0"/>
          <a:ext cx="0" cy="0"/>
          <a:chOff x="0" y="0"/>
          <a:chExt cx="0" cy="0"/>
        </a:xfrm>
      </p:grpSpPr>
      <p:sp>
        <p:nvSpPr>
          <p:cNvPr id="142" name="Google Shape;142;p3"/>
          <p:cNvSpPr txBox="1">
            <a:spLocks noGrp="1"/>
          </p:cNvSpPr>
          <p:nvPr>
            <p:ph type="title"/>
          </p:nvPr>
        </p:nvSpPr>
        <p:spPr>
          <a:xfrm>
            <a:off x="2421700" y="2845788"/>
            <a:ext cx="5347200" cy="1015500"/>
          </a:xfrm>
          <a:prstGeom prst="rect">
            <a:avLst/>
          </a:prstGeom>
        </p:spPr>
        <p:txBody>
          <a:bodyPr spcFirstLastPara="1" wrap="square" lIns="0" tIns="0" rIns="0" bIns="0" anchor="ctr" anchorCtr="0">
            <a:noAutofit/>
          </a:bodyPr>
          <a:lstStyle>
            <a:lvl1pPr lvl="0" algn="r">
              <a:spcBef>
                <a:spcPts val="0"/>
              </a:spcBef>
              <a:spcAft>
                <a:spcPts val="0"/>
              </a:spcAft>
              <a:buSzPts val="3600"/>
              <a:buNone/>
              <a:defRPr sz="6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3" name="Google Shape;143;p3"/>
          <p:cNvSpPr txBox="1">
            <a:spLocks noGrp="1"/>
          </p:cNvSpPr>
          <p:nvPr>
            <p:ph type="title" idx="2" hasCustomPrompt="1"/>
          </p:nvPr>
        </p:nvSpPr>
        <p:spPr>
          <a:xfrm>
            <a:off x="6573700" y="1657675"/>
            <a:ext cx="978000" cy="9693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4" name="Google Shape;144;p3"/>
          <p:cNvSpPr txBox="1">
            <a:spLocks noGrp="1"/>
          </p:cNvSpPr>
          <p:nvPr>
            <p:ph type="subTitle" idx="1"/>
          </p:nvPr>
        </p:nvSpPr>
        <p:spPr>
          <a:xfrm>
            <a:off x="2420638" y="4032738"/>
            <a:ext cx="5349300" cy="2694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45" name="Google Shape;145;p3"/>
          <p:cNvPicPr preferRelativeResize="0"/>
          <p:nvPr/>
        </p:nvPicPr>
        <p:blipFill>
          <a:blip r:embed="rId2">
            <a:alphaModFix/>
          </a:blip>
          <a:stretch>
            <a:fillRect/>
          </a:stretch>
        </p:blipFill>
        <p:spPr>
          <a:xfrm rot="4500000" flipH="1">
            <a:off x="9000090" y="1822560"/>
            <a:ext cx="321896" cy="300100"/>
          </a:xfrm>
          <a:prstGeom prst="rect">
            <a:avLst/>
          </a:prstGeom>
          <a:noFill/>
          <a:ln>
            <a:noFill/>
          </a:ln>
        </p:spPr>
      </p:pic>
      <p:pic>
        <p:nvPicPr>
          <p:cNvPr id="146" name="Google Shape;146;p3"/>
          <p:cNvPicPr preferRelativeResize="0"/>
          <p:nvPr/>
        </p:nvPicPr>
        <p:blipFill>
          <a:blip r:embed="rId2">
            <a:alphaModFix/>
          </a:blip>
          <a:stretch>
            <a:fillRect/>
          </a:stretch>
        </p:blipFill>
        <p:spPr>
          <a:xfrm rot="-899999" flipH="1">
            <a:off x="-170130" y="4065872"/>
            <a:ext cx="321896" cy="300100"/>
          </a:xfrm>
          <a:prstGeom prst="rect">
            <a:avLst/>
          </a:prstGeom>
          <a:noFill/>
          <a:ln>
            <a:noFill/>
          </a:ln>
        </p:spPr>
      </p:pic>
      <p:pic>
        <p:nvPicPr>
          <p:cNvPr id="147" name="Google Shape;147;p3"/>
          <p:cNvPicPr preferRelativeResize="0"/>
          <p:nvPr/>
        </p:nvPicPr>
        <p:blipFill>
          <a:blip r:embed="rId2">
            <a:alphaModFix/>
          </a:blip>
          <a:stretch>
            <a:fillRect/>
          </a:stretch>
        </p:blipFill>
        <p:spPr>
          <a:xfrm rot="-899999" flipH="1">
            <a:off x="85145" y="-129171"/>
            <a:ext cx="321896" cy="300100"/>
          </a:xfrm>
          <a:prstGeom prst="rect">
            <a:avLst/>
          </a:prstGeom>
          <a:noFill/>
          <a:ln>
            <a:noFill/>
          </a:ln>
        </p:spPr>
      </p:pic>
      <p:pic>
        <p:nvPicPr>
          <p:cNvPr id="148" name="Google Shape;148;p3"/>
          <p:cNvPicPr preferRelativeResize="0"/>
          <p:nvPr/>
        </p:nvPicPr>
        <p:blipFill>
          <a:blip r:embed="rId3">
            <a:alphaModFix/>
          </a:blip>
          <a:stretch>
            <a:fillRect/>
          </a:stretch>
        </p:blipFill>
        <p:spPr>
          <a:xfrm rot="-1288067">
            <a:off x="8303840" y="3709025"/>
            <a:ext cx="417472" cy="389643"/>
          </a:xfrm>
          <a:prstGeom prst="rect">
            <a:avLst/>
          </a:prstGeom>
          <a:noFill/>
          <a:ln>
            <a:noFill/>
          </a:ln>
        </p:spPr>
      </p:pic>
      <p:grpSp>
        <p:nvGrpSpPr>
          <p:cNvPr id="149" name="Google Shape;149;p3"/>
          <p:cNvGrpSpPr/>
          <p:nvPr/>
        </p:nvGrpSpPr>
        <p:grpSpPr>
          <a:xfrm>
            <a:off x="8204950" y="0"/>
            <a:ext cx="451641" cy="1340475"/>
            <a:chOff x="9385150" y="1954263"/>
            <a:chExt cx="451641" cy="1340475"/>
          </a:xfrm>
        </p:grpSpPr>
        <p:grpSp>
          <p:nvGrpSpPr>
            <p:cNvPr id="150" name="Google Shape;150;p3"/>
            <p:cNvGrpSpPr/>
            <p:nvPr/>
          </p:nvGrpSpPr>
          <p:grpSpPr>
            <a:xfrm>
              <a:off x="9589683" y="1954263"/>
              <a:ext cx="42575" cy="1340475"/>
              <a:chOff x="9703875" y="1954263"/>
              <a:chExt cx="42575" cy="1340475"/>
            </a:xfrm>
          </p:grpSpPr>
          <p:sp>
            <p:nvSpPr>
              <p:cNvPr id="151" name="Google Shape;151;p3"/>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3"/>
            <p:cNvGrpSpPr/>
            <p:nvPr/>
          </p:nvGrpSpPr>
          <p:grpSpPr>
            <a:xfrm>
              <a:off x="9487417" y="1954263"/>
              <a:ext cx="42575" cy="1340475"/>
              <a:chOff x="9544525" y="1954263"/>
              <a:chExt cx="42575" cy="1340475"/>
            </a:xfrm>
          </p:grpSpPr>
          <p:sp>
            <p:nvSpPr>
              <p:cNvPr id="159" name="Google Shape;159;p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3"/>
            <p:cNvGrpSpPr/>
            <p:nvPr/>
          </p:nvGrpSpPr>
          <p:grpSpPr>
            <a:xfrm>
              <a:off x="9385150" y="1954263"/>
              <a:ext cx="42575" cy="1340475"/>
              <a:chOff x="9385150" y="1954263"/>
              <a:chExt cx="42575" cy="1340475"/>
            </a:xfrm>
          </p:grpSpPr>
          <p:sp>
            <p:nvSpPr>
              <p:cNvPr id="167" name="Google Shape;167;p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3"/>
            <p:cNvGrpSpPr/>
            <p:nvPr/>
          </p:nvGrpSpPr>
          <p:grpSpPr>
            <a:xfrm>
              <a:off x="9794216" y="1954263"/>
              <a:ext cx="42575" cy="1340475"/>
              <a:chOff x="9544525" y="1954263"/>
              <a:chExt cx="42575" cy="1340475"/>
            </a:xfrm>
          </p:grpSpPr>
          <p:sp>
            <p:nvSpPr>
              <p:cNvPr id="175" name="Google Shape;175;p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3"/>
            <p:cNvGrpSpPr/>
            <p:nvPr/>
          </p:nvGrpSpPr>
          <p:grpSpPr>
            <a:xfrm>
              <a:off x="9691950" y="1954263"/>
              <a:ext cx="42575" cy="1340475"/>
              <a:chOff x="9385150" y="1954263"/>
              <a:chExt cx="42575" cy="1340475"/>
            </a:xfrm>
          </p:grpSpPr>
          <p:sp>
            <p:nvSpPr>
              <p:cNvPr id="183" name="Google Shape;183;p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
  <p:cSld name="CUSTOM_8_1">
    <p:spTree>
      <p:nvGrpSpPr>
        <p:cNvPr id="1" name="Shape 794"/>
        <p:cNvGrpSpPr/>
        <p:nvPr/>
      </p:nvGrpSpPr>
      <p:grpSpPr>
        <a:xfrm>
          <a:off x="0" y="0"/>
          <a:ext cx="0" cy="0"/>
          <a:chOff x="0" y="0"/>
          <a:chExt cx="0" cy="0"/>
        </a:xfrm>
      </p:grpSpPr>
      <p:sp>
        <p:nvSpPr>
          <p:cNvPr id="795" name="Google Shape;795;p22"/>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6" name="Google Shape;796;p22"/>
          <p:cNvSpPr txBox="1">
            <a:spLocks noGrp="1"/>
          </p:cNvSpPr>
          <p:nvPr>
            <p:ph type="title" idx="2"/>
          </p:nvPr>
        </p:nvSpPr>
        <p:spPr>
          <a:xfrm>
            <a:off x="2122237" y="1529400"/>
            <a:ext cx="2075700" cy="405600"/>
          </a:xfrm>
          <a:prstGeom prst="rect">
            <a:avLst/>
          </a:prstGeom>
        </p:spPr>
        <p:txBody>
          <a:bodyPr spcFirstLastPara="1" wrap="square" lIns="0" tIns="0" rIns="0" bIns="0" anchor="t" anchorCtr="0">
            <a:noAutofit/>
          </a:bodyPr>
          <a:lstStyle>
            <a:lvl1pPr lvl="0"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97" name="Google Shape;797;p22"/>
          <p:cNvSpPr txBox="1">
            <a:spLocks noGrp="1"/>
          </p:cNvSpPr>
          <p:nvPr>
            <p:ph type="subTitle" idx="1"/>
          </p:nvPr>
        </p:nvSpPr>
        <p:spPr>
          <a:xfrm>
            <a:off x="2124625" y="2012100"/>
            <a:ext cx="2071500" cy="456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98" name="Google Shape;798;p22"/>
          <p:cNvSpPr txBox="1">
            <a:spLocks noGrp="1"/>
          </p:cNvSpPr>
          <p:nvPr>
            <p:ph type="title" idx="3"/>
          </p:nvPr>
        </p:nvSpPr>
        <p:spPr>
          <a:xfrm>
            <a:off x="2122237" y="3063275"/>
            <a:ext cx="2075700" cy="405600"/>
          </a:xfrm>
          <a:prstGeom prst="rect">
            <a:avLst/>
          </a:prstGeom>
        </p:spPr>
        <p:txBody>
          <a:bodyPr spcFirstLastPara="1" wrap="square" lIns="0" tIns="0" rIns="0" bIns="0" anchor="t" anchorCtr="0">
            <a:noAutofit/>
          </a:bodyPr>
          <a:lstStyle>
            <a:lvl1pPr lvl="0"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99" name="Google Shape;799;p22"/>
          <p:cNvSpPr txBox="1">
            <a:spLocks noGrp="1"/>
          </p:cNvSpPr>
          <p:nvPr>
            <p:ph type="subTitle" idx="4"/>
          </p:nvPr>
        </p:nvSpPr>
        <p:spPr>
          <a:xfrm>
            <a:off x="2124625" y="3548100"/>
            <a:ext cx="2071500" cy="456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00" name="Google Shape;800;p22"/>
          <p:cNvSpPr txBox="1">
            <a:spLocks noGrp="1"/>
          </p:cNvSpPr>
          <p:nvPr>
            <p:ph type="title" idx="5"/>
          </p:nvPr>
        </p:nvSpPr>
        <p:spPr>
          <a:xfrm>
            <a:off x="4950832" y="1529400"/>
            <a:ext cx="2070900" cy="405600"/>
          </a:xfrm>
          <a:prstGeom prst="rect">
            <a:avLst/>
          </a:prstGeom>
        </p:spPr>
        <p:txBody>
          <a:bodyPr spcFirstLastPara="1" wrap="square" lIns="0" tIns="0" rIns="0" bIns="0" anchor="t" anchorCtr="0">
            <a:noAutofit/>
          </a:bodyPr>
          <a:lstStyle>
            <a:lvl1pPr lvl="0" algn="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01" name="Google Shape;801;p22"/>
          <p:cNvSpPr txBox="1">
            <a:spLocks noGrp="1"/>
          </p:cNvSpPr>
          <p:nvPr>
            <p:ph type="subTitle" idx="6"/>
          </p:nvPr>
        </p:nvSpPr>
        <p:spPr>
          <a:xfrm>
            <a:off x="4945996" y="2012100"/>
            <a:ext cx="2075700" cy="4563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16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02" name="Google Shape;802;p22"/>
          <p:cNvSpPr txBox="1">
            <a:spLocks noGrp="1"/>
          </p:cNvSpPr>
          <p:nvPr>
            <p:ph type="title" idx="7"/>
          </p:nvPr>
        </p:nvSpPr>
        <p:spPr>
          <a:xfrm>
            <a:off x="4945996" y="3063275"/>
            <a:ext cx="2070900" cy="405600"/>
          </a:xfrm>
          <a:prstGeom prst="rect">
            <a:avLst/>
          </a:prstGeom>
        </p:spPr>
        <p:txBody>
          <a:bodyPr spcFirstLastPara="1" wrap="square" lIns="0" tIns="0" rIns="0" bIns="0" anchor="t" anchorCtr="0">
            <a:noAutofit/>
          </a:bodyPr>
          <a:lstStyle>
            <a:lvl1pPr lvl="0" algn="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03" name="Google Shape;803;p22"/>
          <p:cNvSpPr txBox="1">
            <a:spLocks noGrp="1"/>
          </p:cNvSpPr>
          <p:nvPr>
            <p:ph type="subTitle" idx="8"/>
          </p:nvPr>
        </p:nvSpPr>
        <p:spPr>
          <a:xfrm>
            <a:off x="4945996" y="3548100"/>
            <a:ext cx="2075700" cy="4563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16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804" name="Google Shape;804;p22"/>
          <p:cNvGrpSpPr/>
          <p:nvPr/>
        </p:nvGrpSpPr>
        <p:grpSpPr>
          <a:xfrm>
            <a:off x="8430725" y="1899238"/>
            <a:ext cx="451641" cy="1340475"/>
            <a:chOff x="9385150" y="1954263"/>
            <a:chExt cx="451641" cy="1340475"/>
          </a:xfrm>
        </p:grpSpPr>
        <p:grpSp>
          <p:nvGrpSpPr>
            <p:cNvPr id="805" name="Google Shape;805;p22"/>
            <p:cNvGrpSpPr/>
            <p:nvPr/>
          </p:nvGrpSpPr>
          <p:grpSpPr>
            <a:xfrm>
              <a:off x="9589683" y="1954263"/>
              <a:ext cx="42575" cy="1340475"/>
              <a:chOff x="9703875" y="1954263"/>
              <a:chExt cx="42575" cy="1340475"/>
            </a:xfrm>
          </p:grpSpPr>
          <p:sp>
            <p:nvSpPr>
              <p:cNvPr id="806" name="Google Shape;806;p22"/>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2"/>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2"/>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2"/>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2"/>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2"/>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2"/>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22"/>
            <p:cNvGrpSpPr/>
            <p:nvPr/>
          </p:nvGrpSpPr>
          <p:grpSpPr>
            <a:xfrm>
              <a:off x="9487417" y="1954263"/>
              <a:ext cx="42575" cy="1340475"/>
              <a:chOff x="9544525" y="1954263"/>
              <a:chExt cx="42575" cy="1340475"/>
            </a:xfrm>
          </p:grpSpPr>
          <p:sp>
            <p:nvSpPr>
              <p:cNvPr id="814" name="Google Shape;814;p2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22"/>
            <p:cNvGrpSpPr/>
            <p:nvPr/>
          </p:nvGrpSpPr>
          <p:grpSpPr>
            <a:xfrm>
              <a:off x="9385150" y="1954263"/>
              <a:ext cx="42575" cy="1340475"/>
              <a:chOff x="9385150" y="1954263"/>
              <a:chExt cx="42575" cy="1340475"/>
            </a:xfrm>
          </p:grpSpPr>
          <p:sp>
            <p:nvSpPr>
              <p:cNvPr id="822" name="Google Shape;822;p2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22"/>
            <p:cNvGrpSpPr/>
            <p:nvPr/>
          </p:nvGrpSpPr>
          <p:grpSpPr>
            <a:xfrm>
              <a:off x="9794216" y="1954263"/>
              <a:ext cx="42575" cy="1340475"/>
              <a:chOff x="9544525" y="1954263"/>
              <a:chExt cx="42575" cy="1340475"/>
            </a:xfrm>
          </p:grpSpPr>
          <p:sp>
            <p:nvSpPr>
              <p:cNvPr id="830" name="Google Shape;830;p2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22"/>
            <p:cNvGrpSpPr/>
            <p:nvPr/>
          </p:nvGrpSpPr>
          <p:grpSpPr>
            <a:xfrm>
              <a:off x="9691950" y="1954263"/>
              <a:ext cx="42575" cy="1340475"/>
              <a:chOff x="9385150" y="1954263"/>
              <a:chExt cx="42575" cy="1340475"/>
            </a:xfrm>
          </p:grpSpPr>
          <p:sp>
            <p:nvSpPr>
              <p:cNvPr id="838" name="Google Shape;838;p2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5" name="Google Shape;845;p22"/>
          <p:cNvGrpSpPr/>
          <p:nvPr/>
        </p:nvGrpSpPr>
        <p:grpSpPr>
          <a:xfrm>
            <a:off x="321188" y="4133213"/>
            <a:ext cx="451641" cy="1340475"/>
            <a:chOff x="9385150" y="1954263"/>
            <a:chExt cx="451641" cy="1340475"/>
          </a:xfrm>
        </p:grpSpPr>
        <p:grpSp>
          <p:nvGrpSpPr>
            <p:cNvPr id="846" name="Google Shape;846;p22"/>
            <p:cNvGrpSpPr/>
            <p:nvPr/>
          </p:nvGrpSpPr>
          <p:grpSpPr>
            <a:xfrm>
              <a:off x="9589683" y="1954263"/>
              <a:ext cx="42575" cy="1340475"/>
              <a:chOff x="9703875" y="1954263"/>
              <a:chExt cx="42575" cy="1340475"/>
            </a:xfrm>
          </p:grpSpPr>
          <p:sp>
            <p:nvSpPr>
              <p:cNvPr id="847" name="Google Shape;847;p22"/>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2"/>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2"/>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2"/>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2"/>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2"/>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2"/>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22"/>
            <p:cNvGrpSpPr/>
            <p:nvPr/>
          </p:nvGrpSpPr>
          <p:grpSpPr>
            <a:xfrm>
              <a:off x="9487417" y="1954263"/>
              <a:ext cx="42575" cy="1340475"/>
              <a:chOff x="9544525" y="1954263"/>
              <a:chExt cx="42575" cy="1340475"/>
            </a:xfrm>
          </p:grpSpPr>
          <p:sp>
            <p:nvSpPr>
              <p:cNvPr id="855" name="Google Shape;855;p2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22"/>
            <p:cNvGrpSpPr/>
            <p:nvPr/>
          </p:nvGrpSpPr>
          <p:grpSpPr>
            <a:xfrm>
              <a:off x="9385150" y="1954263"/>
              <a:ext cx="42575" cy="1340475"/>
              <a:chOff x="9385150" y="1954263"/>
              <a:chExt cx="42575" cy="1340475"/>
            </a:xfrm>
          </p:grpSpPr>
          <p:sp>
            <p:nvSpPr>
              <p:cNvPr id="863" name="Google Shape;863;p2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22"/>
            <p:cNvGrpSpPr/>
            <p:nvPr/>
          </p:nvGrpSpPr>
          <p:grpSpPr>
            <a:xfrm>
              <a:off x="9794216" y="1954263"/>
              <a:ext cx="42575" cy="1340475"/>
              <a:chOff x="9544525" y="1954263"/>
              <a:chExt cx="42575" cy="1340475"/>
            </a:xfrm>
          </p:grpSpPr>
          <p:sp>
            <p:nvSpPr>
              <p:cNvPr id="871" name="Google Shape;871;p2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22"/>
            <p:cNvGrpSpPr/>
            <p:nvPr/>
          </p:nvGrpSpPr>
          <p:grpSpPr>
            <a:xfrm>
              <a:off x="9691950" y="1954263"/>
              <a:ext cx="42575" cy="1340475"/>
              <a:chOff x="9385150" y="1954263"/>
              <a:chExt cx="42575" cy="1340475"/>
            </a:xfrm>
          </p:grpSpPr>
          <p:sp>
            <p:nvSpPr>
              <p:cNvPr id="879" name="Google Shape;879;p2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9">
    <p:spTree>
      <p:nvGrpSpPr>
        <p:cNvPr id="1" name="Shape 886"/>
        <p:cNvGrpSpPr/>
        <p:nvPr/>
      </p:nvGrpSpPr>
      <p:grpSpPr>
        <a:xfrm>
          <a:off x="0" y="0"/>
          <a:ext cx="0" cy="0"/>
          <a:chOff x="0" y="0"/>
          <a:chExt cx="0" cy="0"/>
        </a:xfrm>
      </p:grpSpPr>
      <p:sp>
        <p:nvSpPr>
          <p:cNvPr id="887" name="Google Shape;887;p23"/>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8" name="Google Shape;888;p23"/>
          <p:cNvSpPr txBox="1">
            <a:spLocks noGrp="1"/>
          </p:cNvSpPr>
          <p:nvPr>
            <p:ph type="title" idx="2"/>
          </p:nvPr>
        </p:nvSpPr>
        <p:spPr>
          <a:xfrm>
            <a:off x="1043208" y="3402225"/>
            <a:ext cx="3200400" cy="2700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1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89" name="Google Shape;889;p23"/>
          <p:cNvSpPr txBox="1">
            <a:spLocks noGrp="1"/>
          </p:cNvSpPr>
          <p:nvPr>
            <p:ph type="subTitle" idx="1"/>
          </p:nvPr>
        </p:nvSpPr>
        <p:spPr>
          <a:xfrm>
            <a:off x="1043208" y="2241202"/>
            <a:ext cx="3200400" cy="1030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90" name="Google Shape;890;p23"/>
          <p:cNvSpPr txBox="1">
            <a:spLocks noGrp="1"/>
          </p:cNvSpPr>
          <p:nvPr>
            <p:ph type="title" idx="3"/>
          </p:nvPr>
        </p:nvSpPr>
        <p:spPr>
          <a:xfrm>
            <a:off x="4898649" y="3402225"/>
            <a:ext cx="3200400" cy="2700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1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91" name="Google Shape;891;p23"/>
          <p:cNvSpPr txBox="1">
            <a:spLocks noGrp="1"/>
          </p:cNvSpPr>
          <p:nvPr>
            <p:ph type="subTitle" idx="4"/>
          </p:nvPr>
        </p:nvSpPr>
        <p:spPr>
          <a:xfrm>
            <a:off x="4898649" y="2240925"/>
            <a:ext cx="3200400" cy="1030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892" name="Google Shape;892;p23"/>
          <p:cNvGrpSpPr/>
          <p:nvPr/>
        </p:nvGrpSpPr>
        <p:grpSpPr>
          <a:xfrm>
            <a:off x="261575" y="-256762"/>
            <a:ext cx="451641" cy="1340475"/>
            <a:chOff x="9385150" y="1954263"/>
            <a:chExt cx="451641" cy="1340475"/>
          </a:xfrm>
        </p:grpSpPr>
        <p:grpSp>
          <p:nvGrpSpPr>
            <p:cNvPr id="893" name="Google Shape;893;p23"/>
            <p:cNvGrpSpPr/>
            <p:nvPr/>
          </p:nvGrpSpPr>
          <p:grpSpPr>
            <a:xfrm>
              <a:off x="9589683" y="1954263"/>
              <a:ext cx="42575" cy="1340475"/>
              <a:chOff x="9703875" y="1954263"/>
              <a:chExt cx="42575" cy="1340475"/>
            </a:xfrm>
          </p:grpSpPr>
          <p:sp>
            <p:nvSpPr>
              <p:cNvPr id="894" name="Google Shape;894;p23"/>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3"/>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3"/>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3"/>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3"/>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3"/>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3"/>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23"/>
            <p:cNvGrpSpPr/>
            <p:nvPr/>
          </p:nvGrpSpPr>
          <p:grpSpPr>
            <a:xfrm>
              <a:off x="9487417" y="1954263"/>
              <a:ext cx="42575" cy="1340475"/>
              <a:chOff x="9544525" y="1954263"/>
              <a:chExt cx="42575" cy="1340475"/>
            </a:xfrm>
          </p:grpSpPr>
          <p:sp>
            <p:nvSpPr>
              <p:cNvPr id="902" name="Google Shape;902;p2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23"/>
            <p:cNvGrpSpPr/>
            <p:nvPr/>
          </p:nvGrpSpPr>
          <p:grpSpPr>
            <a:xfrm>
              <a:off x="9385150" y="1954263"/>
              <a:ext cx="42575" cy="1340475"/>
              <a:chOff x="9385150" y="1954263"/>
              <a:chExt cx="42575" cy="1340475"/>
            </a:xfrm>
          </p:grpSpPr>
          <p:sp>
            <p:nvSpPr>
              <p:cNvPr id="910" name="Google Shape;910;p2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23"/>
            <p:cNvGrpSpPr/>
            <p:nvPr/>
          </p:nvGrpSpPr>
          <p:grpSpPr>
            <a:xfrm>
              <a:off x="9794216" y="1954263"/>
              <a:ext cx="42575" cy="1340475"/>
              <a:chOff x="9544525" y="1954263"/>
              <a:chExt cx="42575" cy="1340475"/>
            </a:xfrm>
          </p:grpSpPr>
          <p:sp>
            <p:nvSpPr>
              <p:cNvPr id="918" name="Google Shape;918;p2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23"/>
            <p:cNvGrpSpPr/>
            <p:nvPr/>
          </p:nvGrpSpPr>
          <p:grpSpPr>
            <a:xfrm>
              <a:off x="9691950" y="1954263"/>
              <a:ext cx="42575" cy="1340475"/>
              <a:chOff x="9385150" y="1954263"/>
              <a:chExt cx="42575" cy="1340475"/>
            </a:xfrm>
          </p:grpSpPr>
          <p:sp>
            <p:nvSpPr>
              <p:cNvPr id="926" name="Google Shape;926;p2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CUSTOM_10">
    <p:spTree>
      <p:nvGrpSpPr>
        <p:cNvPr id="1" name="Shape 933"/>
        <p:cNvGrpSpPr/>
        <p:nvPr/>
      </p:nvGrpSpPr>
      <p:grpSpPr>
        <a:xfrm>
          <a:off x="0" y="0"/>
          <a:ext cx="0" cy="0"/>
          <a:chOff x="0" y="0"/>
          <a:chExt cx="0" cy="0"/>
        </a:xfrm>
      </p:grpSpPr>
      <p:sp>
        <p:nvSpPr>
          <p:cNvPr id="934" name="Google Shape;934;p24"/>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5" name="Google Shape;935;p24"/>
          <p:cNvSpPr txBox="1">
            <a:spLocks noGrp="1"/>
          </p:cNvSpPr>
          <p:nvPr>
            <p:ph type="title" idx="2"/>
          </p:nvPr>
        </p:nvSpPr>
        <p:spPr>
          <a:xfrm>
            <a:off x="713269" y="3063275"/>
            <a:ext cx="22860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36" name="Google Shape;936;p24"/>
          <p:cNvSpPr txBox="1">
            <a:spLocks noGrp="1"/>
          </p:cNvSpPr>
          <p:nvPr>
            <p:ph type="subTitle" idx="1"/>
          </p:nvPr>
        </p:nvSpPr>
        <p:spPr>
          <a:xfrm>
            <a:off x="714944" y="3558675"/>
            <a:ext cx="2286000" cy="456300"/>
          </a:xfrm>
          <a:prstGeom prst="rect">
            <a:avLst/>
          </a:prstGeom>
        </p:spPr>
        <p:txBody>
          <a:bodyPr spcFirstLastPara="1" wrap="square" lIns="0" tIns="0" rIns="0" bIns="0"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37" name="Google Shape;937;p24"/>
          <p:cNvSpPr txBox="1">
            <a:spLocks noGrp="1"/>
          </p:cNvSpPr>
          <p:nvPr>
            <p:ph type="title" idx="3"/>
          </p:nvPr>
        </p:nvSpPr>
        <p:spPr>
          <a:xfrm>
            <a:off x="3428156" y="3063275"/>
            <a:ext cx="22860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38" name="Google Shape;938;p24"/>
          <p:cNvSpPr txBox="1">
            <a:spLocks noGrp="1"/>
          </p:cNvSpPr>
          <p:nvPr>
            <p:ph type="subTitle" idx="4"/>
          </p:nvPr>
        </p:nvSpPr>
        <p:spPr>
          <a:xfrm>
            <a:off x="3429003" y="3558675"/>
            <a:ext cx="2286000" cy="456300"/>
          </a:xfrm>
          <a:prstGeom prst="rect">
            <a:avLst/>
          </a:prstGeom>
        </p:spPr>
        <p:txBody>
          <a:bodyPr spcFirstLastPara="1" wrap="square" lIns="0" tIns="0" rIns="0" bIns="0"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39" name="Google Shape;939;p24"/>
          <p:cNvSpPr txBox="1">
            <a:spLocks noGrp="1"/>
          </p:cNvSpPr>
          <p:nvPr>
            <p:ph type="title" idx="5"/>
          </p:nvPr>
        </p:nvSpPr>
        <p:spPr>
          <a:xfrm>
            <a:off x="6143044" y="3063275"/>
            <a:ext cx="22860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40" name="Google Shape;940;p24"/>
          <p:cNvSpPr txBox="1">
            <a:spLocks noGrp="1"/>
          </p:cNvSpPr>
          <p:nvPr>
            <p:ph type="subTitle" idx="6"/>
          </p:nvPr>
        </p:nvSpPr>
        <p:spPr>
          <a:xfrm>
            <a:off x="6144719" y="3558675"/>
            <a:ext cx="2286000" cy="45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941" name="Google Shape;941;p24"/>
          <p:cNvGrpSpPr/>
          <p:nvPr/>
        </p:nvGrpSpPr>
        <p:grpSpPr>
          <a:xfrm>
            <a:off x="0" y="1901513"/>
            <a:ext cx="451641" cy="1340475"/>
            <a:chOff x="9385150" y="1954263"/>
            <a:chExt cx="451641" cy="1340475"/>
          </a:xfrm>
        </p:grpSpPr>
        <p:grpSp>
          <p:nvGrpSpPr>
            <p:cNvPr id="942" name="Google Shape;942;p24"/>
            <p:cNvGrpSpPr/>
            <p:nvPr/>
          </p:nvGrpSpPr>
          <p:grpSpPr>
            <a:xfrm>
              <a:off x="9589683" y="1954263"/>
              <a:ext cx="42575" cy="1340475"/>
              <a:chOff x="9703875" y="1954263"/>
              <a:chExt cx="42575" cy="1340475"/>
            </a:xfrm>
          </p:grpSpPr>
          <p:sp>
            <p:nvSpPr>
              <p:cNvPr id="943" name="Google Shape;943;p24"/>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4"/>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4"/>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4"/>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4"/>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4"/>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4"/>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24"/>
            <p:cNvGrpSpPr/>
            <p:nvPr/>
          </p:nvGrpSpPr>
          <p:grpSpPr>
            <a:xfrm>
              <a:off x="9487417" y="1954263"/>
              <a:ext cx="42575" cy="1340475"/>
              <a:chOff x="9544525" y="1954263"/>
              <a:chExt cx="42575" cy="1340475"/>
            </a:xfrm>
          </p:grpSpPr>
          <p:sp>
            <p:nvSpPr>
              <p:cNvPr id="951" name="Google Shape;951;p24"/>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4"/>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4"/>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4"/>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4"/>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4"/>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4"/>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24"/>
            <p:cNvGrpSpPr/>
            <p:nvPr/>
          </p:nvGrpSpPr>
          <p:grpSpPr>
            <a:xfrm>
              <a:off x="9385150" y="1954263"/>
              <a:ext cx="42575" cy="1340475"/>
              <a:chOff x="9385150" y="1954263"/>
              <a:chExt cx="42575" cy="1340475"/>
            </a:xfrm>
          </p:grpSpPr>
          <p:sp>
            <p:nvSpPr>
              <p:cNvPr id="959" name="Google Shape;959;p24"/>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4"/>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4"/>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4"/>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4"/>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4"/>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4"/>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24"/>
            <p:cNvGrpSpPr/>
            <p:nvPr/>
          </p:nvGrpSpPr>
          <p:grpSpPr>
            <a:xfrm>
              <a:off x="9794216" y="1954263"/>
              <a:ext cx="42575" cy="1340475"/>
              <a:chOff x="9544525" y="1954263"/>
              <a:chExt cx="42575" cy="1340475"/>
            </a:xfrm>
          </p:grpSpPr>
          <p:sp>
            <p:nvSpPr>
              <p:cNvPr id="967" name="Google Shape;967;p24"/>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4"/>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4"/>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4"/>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4"/>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4"/>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4"/>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24"/>
            <p:cNvGrpSpPr/>
            <p:nvPr/>
          </p:nvGrpSpPr>
          <p:grpSpPr>
            <a:xfrm>
              <a:off x="9691950" y="1954263"/>
              <a:ext cx="42575" cy="1340475"/>
              <a:chOff x="9385150" y="1954263"/>
              <a:chExt cx="42575" cy="1340475"/>
            </a:xfrm>
          </p:grpSpPr>
          <p:sp>
            <p:nvSpPr>
              <p:cNvPr id="975" name="Google Shape;975;p24"/>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4"/>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4"/>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4"/>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4"/>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4"/>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4"/>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2" name="Google Shape;982;p24"/>
          <p:cNvGrpSpPr/>
          <p:nvPr/>
        </p:nvGrpSpPr>
        <p:grpSpPr>
          <a:xfrm>
            <a:off x="8672225" y="1899238"/>
            <a:ext cx="451641" cy="1340475"/>
            <a:chOff x="9385150" y="1954263"/>
            <a:chExt cx="451641" cy="1340475"/>
          </a:xfrm>
        </p:grpSpPr>
        <p:grpSp>
          <p:nvGrpSpPr>
            <p:cNvPr id="983" name="Google Shape;983;p24"/>
            <p:cNvGrpSpPr/>
            <p:nvPr/>
          </p:nvGrpSpPr>
          <p:grpSpPr>
            <a:xfrm>
              <a:off x="9589683" y="1954263"/>
              <a:ext cx="42575" cy="1340475"/>
              <a:chOff x="9703875" y="1954263"/>
              <a:chExt cx="42575" cy="1340475"/>
            </a:xfrm>
          </p:grpSpPr>
          <p:sp>
            <p:nvSpPr>
              <p:cNvPr id="984" name="Google Shape;984;p24"/>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4"/>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4"/>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4"/>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4"/>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4"/>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4"/>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24"/>
            <p:cNvGrpSpPr/>
            <p:nvPr/>
          </p:nvGrpSpPr>
          <p:grpSpPr>
            <a:xfrm>
              <a:off x="9487417" y="1954263"/>
              <a:ext cx="42575" cy="1340475"/>
              <a:chOff x="9544525" y="1954263"/>
              <a:chExt cx="42575" cy="1340475"/>
            </a:xfrm>
          </p:grpSpPr>
          <p:sp>
            <p:nvSpPr>
              <p:cNvPr id="992" name="Google Shape;992;p24"/>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4"/>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4"/>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4"/>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4"/>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4"/>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4"/>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24"/>
            <p:cNvGrpSpPr/>
            <p:nvPr/>
          </p:nvGrpSpPr>
          <p:grpSpPr>
            <a:xfrm>
              <a:off x="9385150" y="1954263"/>
              <a:ext cx="42575" cy="1340475"/>
              <a:chOff x="9385150" y="1954263"/>
              <a:chExt cx="42575" cy="1340475"/>
            </a:xfrm>
          </p:grpSpPr>
          <p:sp>
            <p:nvSpPr>
              <p:cNvPr id="1000" name="Google Shape;1000;p24"/>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4"/>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4"/>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4"/>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4"/>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4"/>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4"/>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24"/>
            <p:cNvGrpSpPr/>
            <p:nvPr/>
          </p:nvGrpSpPr>
          <p:grpSpPr>
            <a:xfrm>
              <a:off x="9794216" y="1954263"/>
              <a:ext cx="42575" cy="1340475"/>
              <a:chOff x="9544525" y="1954263"/>
              <a:chExt cx="42575" cy="1340475"/>
            </a:xfrm>
          </p:grpSpPr>
          <p:sp>
            <p:nvSpPr>
              <p:cNvPr id="1008" name="Google Shape;1008;p24"/>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4"/>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4"/>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4"/>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4"/>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4"/>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4"/>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24"/>
            <p:cNvGrpSpPr/>
            <p:nvPr/>
          </p:nvGrpSpPr>
          <p:grpSpPr>
            <a:xfrm>
              <a:off x="9691950" y="1954263"/>
              <a:ext cx="42575" cy="1340475"/>
              <a:chOff x="9385150" y="1954263"/>
              <a:chExt cx="42575" cy="1340475"/>
            </a:xfrm>
          </p:grpSpPr>
          <p:sp>
            <p:nvSpPr>
              <p:cNvPr id="1016" name="Google Shape;1016;p24"/>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4"/>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4"/>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4"/>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4"/>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4"/>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4"/>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CUSTOM_11">
    <p:spTree>
      <p:nvGrpSpPr>
        <p:cNvPr id="1" name="Shape 1023"/>
        <p:cNvGrpSpPr/>
        <p:nvPr/>
      </p:nvGrpSpPr>
      <p:grpSpPr>
        <a:xfrm>
          <a:off x="0" y="0"/>
          <a:ext cx="0" cy="0"/>
          <a:chOff x="0" y="0"/>
          <a:chExt cx="0" cy="0"/>
        </a:xfrm>
      </p:grpSpPr>
      <p:sp>
        <p:nvSpPr>
          <p:cNvPr id="1024" name="Google Shape;1024;p25"/>
          <p:cNvSpPr txBox="1">
            <a:spLocks noGrp="1"/>
          </p:cNvSpPr>
          <p:nvPr>
            <p:ph type="subTitle" idx="1"/>
          </p:nvPr>
        </p:nvSpPr>
        <p:spPr>
          <a:xfrm>
            <a:off x="1371600" y="3837725"/>
            <a:ext cx="6400800" cy="761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025" name="Google Shape;1025;p25"/>
          <p:cNvSpPr txBox="1">
            <a:spLocks noGrp="1"/>
          </p:cNvSpPr>
          <p:nvPr>
            <p:ph type="title"/>
          </p:nvPr>
        </p:nvSpPr>
        <p:spPr>
          <a:xfrm>
            <a:off x="1371600" y="3054475"/>
            <a:ext cx="64008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26" name="Google Shape;1026;p25"/>
          <p:cNvGrpSpPr/>
          <p:nvPr/>
        </p:nvGrpSpPr>
        <p:grpSpPr>
          <a:xfrm>
            <a:off x="8430775" y="-425262"/>
            <a:ext cx="451641" cy="1340475"/>
            <a:chOff x="9385150" y="1954263"/>
            <a:chExt cx="451641" cy="1340475"/>
          </a:xfrm>
        </p:grpSpPr>
        <p:grpSp>
          <p:nvGrpSpPr>
            <p:cNvPr id="1027" name="Google Shape;1027;p25"/>
            <p:cNvGrpSpPr/>
            <p:nvPr/>
          </p:nvGrpSpPr>
          <p:grpSpPr>
            <a:xfrm>
              <a:off x="9589683" y="1954263"/>
              <a:ext cx="42575" cy="1340475"/>
              <a:chOff x="9703875" y="1954263"/>
              <a:chExt cx="42575" cy="1340475"/>
            </a:xfrm>
          </p:grpSpPr>
          <p:sp>
            <p:nvSpPr>
              <p:cNvPr id="1028" name="Google Shape;1028;p25"/>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5"/>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5"/>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5"/>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5"/>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5"/>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5"/>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25"/>
            <p:cNvGrpSpPr/>
            <p:nvPr/>
          </p:nvGrpSpPr>
          <p:grpSpPr>
            <a:xfrm>
              <a:off x="9487417" y="1954263"/>
              <a:ext cx="42575" cy="1340475"/>
              <a:chOff x="9544525" y="1954263"/>
              <a:chExt cx="42575" cy="1340475"/>
            </a:xfrm>
          </p:grpSpPr>
          <p:sp>
            <p:nvSpPr>
              <p:cNvPr id="1036" name="Google Shape;1036;p25"/>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5"/>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5"/>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5"/>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5"/>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5"/>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5"/>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25"/>
            <p:cNvGrpSpPr/>
            <p:nvPr/>
          </p:nvGrpSpPr>
          <p:grpSpPr>
            <a:xfrm>
              <a:off x="9385150" y="1954263"/>
              <a:ext cx="42575" cy="1340475"/>
              <a:chOff x="9385150" y="1954263"/>
              <a:chExt cx="42575" cy="1340475"/>
            </a:xfrm>
          </p:grpSpPr>
          <p:sp>
            <p:nvSpPr>
              <p:cNvPr id="1044" name="Google Shape;1044;p25"/>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5"/>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5"/>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5"/>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5"/>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5"/>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5"/>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25"/>
            <p:cNvGrpSpPr/>
            <p:nvPr/>
          </p:nvGrpSpPr>
          <p:grpSpPr>
            <a:xfrm>
              <a:off x="9794216" y="1954263"/>
              <a:ext cx="42575" cy="1340475"/>
              <a:chOff x="9544525" y="1954263"/>
              <a:chExt cx="42575" cy="1340475"/>
            </a:xfrm>
          </p:grpSpPr>
          <p:sp>
            <p:nvSpPr>
              <p:cNvPr id="1052" name="Google Shape;1052;p25"/>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5"/>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5"/>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5"/>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5"/>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5"/>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5"/>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25"/>
            <p:cNvGrpSpPr/>
            <p:nvPr/>
          </p:nvGrpSpPr>
          <p:grpSpPr>
            <a:xfrm>
              <a:off x="9691950" y="1954263"/>
              <a:ext cx="42575" cy="1340475"/>
              <a:chOff x="9385150" y="1954263"/>
              <a:chExt cx="42575" cy="1340475"/>
            </a:xfrm>
          </p:grpSpPr>
          <p:sp>
            <p:nvSpPr>
              <p:cNvPr id="1060" name="Google Shape;1060;p25"/>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5"/>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5"/>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5"/>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5"/>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5"/>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5"/>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
  <p:cSld name="CUSTOM_12_1">
    <p:spTree>
      <p:nvGrpSpPr>
        <p:cNvPr id="1" name="Shape 1071"/>
        <p:cNvGrpSpPr/>
        <p:nvPr/>
      </p:nvGrpSpPr>
      <p:grpSpPr>
        <a:xfrm>
          <a:off x="0" y="0"/>
          <a:ext cx="0" cy="0"/>
          <a:chOff x="0" y="0"/>
          <a:chExt cx="0" cy="0"/>
        </a:xfrm>
      </p:grpSpPr>
      <p:sp>
        <p:nvSpPr>
          <p:cNvPr id="1072" name="Google Shape;1072;p27"/>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73" name="Google Shape;1073;p27"/>
          <p:cNvSpPr txBox="1">
            <a:spLocks noGrp="1"/>
          </p:cNvSpPr>
          <p:nvPr>
            <p:ph type="title" idx="2"/>
          </p:nvPr>
        </p:nvSpPr>
        <p:spPr>
          <a:xfrm>
            <a:off x="865655" y="1530825"/>
            <a:ext cx="34689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74" name="Google Shape;1074;p27"/>
          <p:cNvSpPr txBox="1">
            <a:spLocks noGrp="1"/>
          </p:cNvSpPr>
          <p:nvPr>
            <p:ph type="subTitle" idx="1"/>
          </p:nvPr>
        </p:nvSpPr>
        <p:spPr>
          <a:xfrm>
            <a:off x="868675" y="2026225"/>
            <a:ext cx="3471600" cy="2573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solidFill>
                  <a:srgbClr val="000000"/>
                </a:solidFill>
                <a:latin typeface="Lato"/>
                <a:ea typeface="Lato"/>
                <a:cs typeface="Lato"/>
                <a:sym typeface="Lato"/>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75" name="Google Shape;1075;p27"/>
          <p:cNvSpPr txBox="1">
            <a:spLocks noGrp="1"/>
          </p:cNvSpPr>
          <p:nvPr>
            <p:ph type="title" idx="3"/>
          </p:nvPr>
        </p:nvSpPr>
        <p:spPr>
          <a:xfrm>
            <a:off x="4819580" y="1530825"/>
            <a:ext cx="34689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76" name="Google Shape;1076;p27"/>
          <p:cNvSpPr txBox="1">
            <a:spLocks noGrp="1"/>
          </p:cNvSpPr>
          <p:nvPr>
            <p:ph type="subTitle" idx="4"/>
          </p:nvPr>
        </p:nvSpPr>
        <p:spPr>
          <a:xfrm>
            <a:off x="4822600" y="2026225"/>
            <a:ext cx="3471600" cy="2573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solidFill>
                  <a:srgbClr val="000000"/>
                </a:solidFill>
                <a:latin typeface="Lato"/>
                <a:ea typeface="Lato"/>
                <a:cs typeface="Lato"/>
                <a:sym typeface="Lato"/>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1077"/>
        <p:cNvGrpSpPr/>
        <p:nvPr/>
      </p:nvGrpSpPr>
      <p:grpSpPr>
        <a:xfrm>
          <a:off x="0" y="0"/>
          <a:ext cx="0" cy="0"/>
          <a:chOff x="0" y="0"/>
          <a:chExt cx="0" cy="0"/>
        </a:xfrm>
      </p:grpSpPr>
      <p:pic>
        <p:nvPicPr>
          <p:cNvPr id="1078" name="Google Shape;1078;p28"/>
          <p:cNvPicPr preferRelativeResize="0"/>
          <p:nvPr/>
        </p:nvPicPr>
        <p:blipFill>
          <a:blip r:embed="rId2">
            <a:alphaModFix/>
          </a:blip>
          <a:stretch>
            <a:fillRect/>
          </a:stretch>
        </p:blipFill>
        <p:spPr>
          <a:xfrm>
            <a:off x="4805439" y="-570177"/>
            <a:ext cx="2678861" cy="1939491"/>
          </a:xfrm>
          <a:prstGeom prst="rect">
            <a:avLst/>
          </a:prstGeom>
          <a:noFill/>
          <a:ln>
            <a:noFill/>
          </a:ln>
        </p:spPr>
      </p:pic>
      <p:pic>
        <p:nvPicPr>
          <p:cNvPr id="1079" name="Google Shape;1079;p28"/>
          <p:cNvPicPr preferRelativeResize="0"/>
          <p:nvPr/>
        </p:nvPicPr>
        <p:blipFill>
          <a:blip r:embed="rId3">
            <a:alphaModFix/>
          </a:blip>
          <a:stretch>
            <a:fillRect/>
          </a:stretch>
        </p:blipFill>
        <p:spPr>
          <a:xfrm>
            <a:off x="279675" y="-222425"/>
            <a:ext cx="3858901" cy="5793334"/>
          </a:xfrm>
          <a:prstGeom prst="rect">
            <a:avLst/>
          </a:prstGeom>
          <a:noFill/>
          <a:ln>
            <a:noFill/>
          </a:ln>
        </p:spPr>
      </p:pic>
      <p:sp>
        <p:nvSpPr>
          <p:cNvPr id="1080" name="Google Shape;1080;p28"/>
          <p:cNvSpPr txBox="1">
            <a:spLocks noGrp="1"/>
          </p:cNvSpPr>
          <p:nvPr>
            <p:ph type="title"/>
          </p:nvPr>
        </p:nvSpPr>
        <p:spPr>
          <a:xfrm>
            <a:off x="2642550" y="1436175"/>
            <a:ext cx="3858900" cy="9558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6600"/>
            </a:lvl1pPr>
            <a:lvl2pPr lvl="1" algn="ctr" rtl="0">
              <a:spcBef>
                <a:spcPts val="0"/>
              </a:spcBef>
              <a:spcAft>
                <a:spcPts val="0"/>
              </a:spcAft>
              <a:buSzPts val="2800"/>
              <a:buFont typeface="Francois One"/>
              <a:buNone/>
              <a:defRPr>
                <a:latin typeface="Francois One"/>
                <a:ea typeface="Francois One"/>
                <a:cs typeface="Francois One"/>
                <a:sym typeface="Francois One"/>
              </a:defRPr>
            </a:lvl2pPr>
            <a:lvl3pPr lvl="2" algn="ctr" rtl="0">
              <a:spcBef>
                <a:spcPts val="0"/>
              </a:spcBef>
              <a:spcAft>
                <a:spcPts val="0"/>
              </a:spcAft>
              <a:buSzPts val="2800"/>
              <a:buFont typeface="Francois One"/>
              <a:buNone/>
              <a:defRPr>
                <a:latin typeface="Francois One"/>
                <a:ea typeface="Francois One"/>
                <a:cs typeface="Francois One"/>
                <a:sym typeface="Francois One"/>
              </a:defRPr>
            </a:lvl3pPr>
            <a:lvl4pPr lvl="3" algn="ctr" rtl="0">
              <a:spcBef>
                <a:spcPts val="0"/>
              </a:spcBef>
              <a:spcAft>
                <a:spcPts val="0"/>
              </a:spcAft>
              <a:buSzPts val="2800"/>
              <a:buFont typeface="Francois One"/>
              <a:buNone/>
              <a:defRPr>
                <a:latin typeface="Francois One"/>
                <a:ea typeface="Francois One"/>
                <a:cs typeface="Francois One"/>
                <a:sym typeface="Francois One"/>
              </a:defRPr>
            </a:lvl4pPr>
            <a:lvl5pPr lvl="4" algn="ctr" rtl="0">
              <a:spcBef>
                <a:spcPts val="0"/>
              </a:spcBef>
              <a:spcAft>
                <a:spcPts val="0"/>
              </a:spcAft>
              <a:buSzPts val="2800"/>
              <a:buFont typeface="Francois One"/>
              <a:buNone/>
              <a:defRPr>
                <a:latin typeface="Francois One"/>
                <a:ea typeface="Francois One"/>
                <a:cs typeface="Francois One"/>
                <a:sym typeface="Francois One"/>
              </a:defRPr>
            </a:lvl5pPr>
            <a:lvl6pPr lvl="5" algn="ctr" rtl="0">
              <a:spcBef>
                <a:spcPts val="0"/>
              </a:spcBef>
              <a:spcAft>
                <a:spcPts val="0"/>
              </a:spcAft>
              <a:buSzPts val="2800"/>
              <a:buFont typeface="Francois One"/>
              <a:buNone/>
              <a:defRPr>
                <a:latin typeface="Francois One"/>
                <a:ea typeface="Francois One"/>
                <a:cs typeface="Francois One"/>
                <a:sym typeface="Francois One"/>
              </a:defRPr>
            </a:lvl6pPr>
            <a:lvl7pPr lvl="6" algn="ctr" rtl="0">
              <a:spcBef>
                <a:spcPts val="0"/>
              </a:spcBef>
              <a:spcAft>
                <a:spcPts val="0"/>
              </a:spcAft>
              <a:buSzPts val="2800"/>
              <a:buFont typeface="Francois One"/>
              <a:buNone/>
              <a:defRPr>
                <a:latin typeface="Francois One"/>
                <a:ea typeface="Francois One"/>
                <a:cs typeface="Francois One"/>
                <a:sym typeface="Francois One"/>
              </a:defRPr>
            </a:lvl7pPr>
            <a:lvl8pPr lvl="7" algn="ctr" rtl="0">
              <a:spcBef>
                <a:spcPts val="0"/>
              </a:spcBef>
              <a:spcAft>
                <a:spcPts val="0"/>
              </a:spcAft>
              <a:buSzPts val="2800"/>
              <a:buFont typeface="Francois One"/>
              <a:buNone/>
              <a:defRPr>
                <a:latin typeface="Francois One"/>
                <a:ea typeface="Francois One"/>
                <a:cs typeface="Francois One"/>
                <a:sym typeface="Francois One"/>
              </a:defRPr>
            </a:lvl8pPr>
            <a:lvl9pPr lvl="8" algn="ctr" rtl="0">
              <a:spcBef>
                <a:spcPts val="0"/>
              </a:spcBef>
              <a:spcAft>
                <a:spcPts val="0"/>
              </a:spcAft>
              <a:buSzPts val="2800"/>
              <a:buFont typeface="Francois One"/>
              <a:buNone/>
              <a:defRPr>
                <a:latin typeface="Francois One"/>
                <a:ea typeface="Francois One"/>
                <a:cs typeface="Francois One"/>
                <a:sym typeface="Francois One"/>
              </a:defRPr>
            </a:lvl9pPr>
          </a:lstStyle>
          <a:p>
            <a:endParaRPr/>
          </a:p>
        </p:txBody>
      </p:sp>
      <p:sp>
        <p:nvSpPr>
          <p:cNvPr id="1081" name="Google Shape;1081;p28"/>
          <p:cNvSpPr txBox="1">
            <a:spLocks noGrp="1"/>
          </p:cNvSpPr>
          <p:nvPr>
            <p:ph type="subTitle" idx="1"/>
          </p:nvPr>
        </p:nvSpPr>
        <p:spPr>
          <a:xfrm>
            <a:off x="2642550" y="2379501"/>
            <a:ext cx="3858900" cy="358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b="1"/>
            </a:lvl1pPr>
            <a:lvl2pPr lvl="1" algn="ctr" rtl="0">
              <a:lnSpc>
                <a:spcPct val="100000"/>
              </a:lnSpc>
              <a:spcBef>
                <a:spcPts val="0"/>
              </a:spcBef>
              <a:spcAft>
                <a:spcPts val="0"/>
              </a:spcAft>
              <a:buSzPts val="2100"/>
              <a:buFont typeface="Roboto"/>
              <a:buNone/>
              <a:defRPr sz="2100" b="1">
                <a:latin typeface="Roboto"/>
                <a:ea typeface="Roboto"/>
                <a:cs typeface="Roboto"/>
                <a:sym typeface="Roboto"/>
              </a:defRPr>
            </a:lvl2pPr>
            <a:lvl3pPr lvl="2" algn="ctr" rtl="0">
              <a:lnSpc>
                <a:spcPct val="100000"/>
              </a:lnSpc>
              <a:spcBef>
                <a:spcPts val="0"/>
              </a:spcBef>
              <a:spcAft>
                <a:spcPts val="0"/>
              </a:spcAft>
              <a:buSzPts val="2100"/>
              <a:buFont typeface="Roboto"/>
              <a:buNone/>
              <a:defRPr sz="2100" b="1">
                <a:latin typeface="Roboto"/>
                <a:ea typeface="Roboto"/>
                <a:cs typeface="Roboto"/>
                <a:sym typeface="Roboto"/>
              </a:defRPr>
            </a:lvl3pPr>
            <a:lvl4pPr lvl="3" algn="ctr" rtl="0">
              <a:lnSpc>
                <a:spcPct val="100000"/>
              </a:lnSpc>
              <a:spcBef>
                <a:spcPts val="0"/>
              </a:spcBef>
              <a:spcAft>
                <a:spcPts val="0"/>
              </a:spcAft>
              <a:buSzPts val="2100"/>
              <a:buFont typeface="Roboto"/>
              <a:buNone/>
              <a:defRPr sz="2100" b="1">
                <a:latin typeface="Roboto"/>
                <a:ea typeface="Roboto"/>
                <a:cs typeface="Roboto"/>
                <a:sym typeface="Roboto"/>
              </a:defRPr>
            </a:lvl4pPr>
            <a:lvl5pPr lvl="4" algn="ctr" rtl="0">
              <a:lnSpc>
                <a:spcPct val="100000"/>
              </a:lnSpc>
              <a:spcBef>
                <a:spcPts val="0"/>
              </a:spcBef>
              <a:spcAft>
                <a:spcPts val="0"/>
              </a:spcAft>
              <a:buSzPts val="2100"/>
              <a:buFont typeface="Roboto"/>
              <a:buNone/>
              <a:defRPr sz="2100" b="1">
                <a:latin typeface="Roboto"/>
                <a:ea typeface="Roboto"/>
                <a:cs typeface="Roboto"/>
                <a:sym typeface="Roboto"/>
              </a:defRPr>
            </a:lvl5pPr>
            <a:lvl6pPr lvl="5" algn="ctr" rtl="0">
              <a:lnSpc>
                <a:spcPct val="100000"/>
              </a:lnSpc>
              <a:spcBef>
                <a:spcPts val="0"/>
              </a:spcBef>
              <a:spcAft>
                <a:spcPts val="0"/>
              </a:spcAft>
              <a:buSzPts val="2100"/>
              <a:buFont typeface="Roboto"/>
              <a:buNone/>
              <a:defRPr sz="2100" b="1">
                <a:latin typeface="Roboto"/>
                <a:ea typeface="Roboto"/>
                <a:cs typeface="Roboto"/>
                <a:sym typeface="Roboto"/>
              </a:defRPr>
            </a:lvl6pPr>
            <a:lvl7pPr lvl="6" algn="ctr" rtl="0">
              <a:lnSpc>
                <a:spcPct val="100000"/>
              </a:lnSpc>
              <a:spcBef>
                <a:spcPts val="0"/>
              </a:spcBef>
              <a:spcAft>
                <a:spcPts val="0"/>
              </a:spcAft>
              <a:buSzPts val="2100"/>
              <a:buFont typeface="Roboto"/>
              <a:buNone/>
              <a:defRPr sz="2100" b="1">
                <a:latin typeface="Roboto"/>
                <a:ea typeface="Roboto"/>
                <a:cs typeface="Roboto"/>
                <a:sym typeface="Roboto"/>
              </a:defRPr>
            </a:lvl7pPr>
            <a:lvl8pPr lvl="7" algn="ctr" rtl="0">
              <a:lnSpc>
                <a:spcPct val="100000"/>
              </a:lnSpc>
              <a:spcBef>
                <a:spcPts val="0"/>
              </a:spcBef>
              <a:spcAft>
                <a:spcPts val="0"/>
              </a:spcAft>
              <a:buSzPts val="2100"/>
              <a:buFont typeface="Roboto"/>
              <a:buNone/>
              <a:defRPr sz="2100" b="1">
                <a:latin typeface="Roboto"/>
                <a:ea typeface="Roboto"/>
                <a:cs typeface="Roboto"/>
                <a:sym typeface="Roboto"/>
              </a:defRPr>
            </a:lvl8pPr>
            <a:lvl9pPr lvl="8" algn="ctr" rtl="0">
              <a:lnSpc>
                <a:spcPct val="100000"/>
              </a:lnSpc>
              <a:spcBef>
                <a:spcPts val="0"/>
              </a:spcBef>
              <a:spcAft>
                <a:spcPts val="0"/>
              </a:spcAft>
              <a:buSzPts val="2100"/>
              <a:buFont typeface="Roboto"/>
              <a:buNone/>
              <a:defRPr sz="2100" b="1">
                <a:latin typeface="Roboto"/>
                <a:ea typeface="Roboto"/>
                <a:cs typeface="Roboto"/>
                <a:sym typeface="Roboto"/>
              </a:defRPr>
            </a:lvl9pPr>
          </a:lstStyle>
          <a:p>
            <a:endParaRPr/>
          </a:p>
        </p:txBody>
      </p:sp>
      <p:sp>
        <p:nvSpPr>
          <p:cNvPr id="1082" name="Google Shape;1082;p28"/>
          <p:cNvSpPr txBox="1">
            <a:spLocks noGrp="1"/>
          </p:cNvSpPr>
          <p:nvPr>
            <p:ph type="subTitle" idx="2"/>
          </p:nvPr>
        </p:nvSpPr>
        <p:spPr>
          <a:xfrm>
            <a:off x="2642550" y="2651760"/>
            <a:ext cx="3858900" cy="807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Font typeface="Roboto"/>
              <a:buNone/>
              <a:defRPr sz="2100">
                <a:latin typeface="Roboto"/>
                <a:ea typeface="Roboto"/>
                <a:cs typeface="Roboto"/>
                <a:sym typeface="Roboto"/>
              </a:defRPr>
            </a:lvl2pPr>
            <a:lvl3pPr lvl="2" algn="ctr" rtl="0">
              <a:lnSpc>
                <a:spcPct val="100000"/>
              </a:lnSpc>
              <a:spcBef>
                <a:spcPts val="0"/>
              </a:spcBef>
              <a:spcAft>
                <a:spcPts val="0"/>
              </a:spcAft>
              <a:buSzPts val="2100"/>
              <a:buFont typeface="Roboto"/>
              <a:buNone/>
              <a:defRPr sz="2100">
                <a:latin typeface="Roboto"/>
                <a:ea typeface="Roboto"/>
                <a:cs typeface="Roboto"/>
                <a:sym typeface="Roboto"/>
              </a:defRPr>
            </a:lvl3pPr>
            <a:lvl4pPr lvl="3" algn="ctr" rtl="0">
              <a:lnSpc>
                <a:spcPct val="100000"/>
              </a:lnSpc>
              <a:spcBef>
                <a:spcPts val="0"/>
              </a:spcBef>
              <a:spcAft>
                <a:spcPts val="0"/>
              </a:spcAft>
              <a:buSzPts val="2100"/>
              <a:buFont typeface="Roboto"/>
              <a:buNone/>
              <a:defRPr sz="2100">
                <a:latin typeface="Roboto"/>
                <a:ea typeface="Roboto"/>
                <a:cs typeface="Roboto"/>
                <a:sym typeface="Roboto"/>
              </a:defRPr>
            </a:lvl4pPr>
            <a:lvl5pPr lvl="4" algn="ctr" rtl="0">
              <a:lnSpc>
                <a:spcPct val="100000"/>
              </a:lnSpc>
              <a:spcBef>
                <a:spcPts val="0"/>
              </a:spcBef>
              <a:spcAft>
                <a:spcPts val="0"/>
              </a:spcAft>
              <a:buSzPts val="2100"/>
              <a:buFont typeface="Roboto"/>
              <a:buNone/>
              <a:defRPr sz="2100">
                <a:latin typeface="Roboto"/>
                <a:ea typeface="Roboto"/>
                <a:cs typeface="Roboto"/>
                <a:sym typeface="Roboto"/>
              </a:defRPr>
            </a:lvl5pPr>
            <a:lvl6pPr lvl="5" algn="ctr" rtl="0">
              <a:lnSpc>
                <a:spcPct val="100000"/>
              </a:lnSpc>
              <a:spcBef>
                <a:spcPts val="0"/>
              </a:spcBef>
              <a:spcAft>
                <a:spcPts val="0"/>
              </a:spcAft>
              <a:buSzPts val="2100"/>
              <a:buFont typeface="Roboto"/>
              <a:buNone/>
              <a:defRPr sz="2100">
                <a:latin typeface="Roboto"/>
                <a:ea typeface="Roboto"/>
                <a:cs typeface="Roboto"/>
                <a:sym typeface="Roboto"/>
              </a:defRPr>
            </a:lvl6pPr>
            <a:lvl7pPr lvl="6" algn="ctr" rtl="0">
              <a:lnSpc>
                <a:spcPct val="100000"/>
              </a:lnSpc>
              <a:spcBef>
                <a:spcPts val="0"/>
              </a:spcBef>
              <a:spcAft>
                <a:spcPts val="0"/>
              </a:spcAft>
              <a:buSzPts val="2100"/>
              <a:buFont typeface="Roboto"/>
              <a:buNone/>
              <a:defRPr sz="2100">
                <a:latin typeface="Roboto"/>
                <a:ea typeface="Roboto"/>
                <a:cs typeface="Roboto"/>
                <a:sym typeface="Roboto"/>
              </a:defRPr>
            </a:lvl7pPr>
            <a:lvl8pPr lvl="7" algn="ctr" rtl="0">
              <a:lnSpc>
                <a:spcPct val="100000"/>
              </a:lnSpc>
              <a:spcBef>
                <a:spcPts val="0"/>
              </a:spcBef>
              <a:spcAft>
                <a:spcPts val="0"/>
              </a:spcAft>
              <a:buSzPts val="2100"/>
              <a:buFont typeface="Roboto"/>
              <a:buNone/>
              <a:defRPr sz="2100">
                <a:latin typeface="Roboto"/>
                <a:ea typeface="Roboto"/>
                <a:cs typeface="Roboto"/>
                <a:sym typeface="Roboto"/>
              </a:defRPr>
            </a:lvl8pPr>
            <a:lvl9pPr lvl="8" algn="ctr" rtl="0">
              <a:lnSpc>
                <a:spcPct val="100000"/>
              </a:lnSpc>
              <a:spcBef>
                <a:spcPts val="0"/>
              </a:spcBef>
              <a:spcAft>
                <a:spcPts val="0"/>
              </a:spcAft>
              <a:buSzPts val="2100"/>
              <a:buFont typeface="Roboto"/>
              <a:buNone/>
              <a:defRPr sz="2100">
                <a:latin typeface="Roboto"/>
                <a:ea typeface="Roboto"/>
                <a:cs typeface="Roboto"/>
                <a:sym typeface="Roboto"/>
              </a:defRPr>
            </a:lvl9pPr>
          </a:lstStyle>
          <a:p>
            <a:endParaRPr/>
          </a:p>
        </p:txBody>
      </p:sp>
      <p:sp>
        <p:nvSpPr>
          <p:cNvPr id="1083" name="Google Shape;1083;p28"/>
          <p:cNvSpPr txBox="1"/>
          <p:nvPr/>
        </p:nvSpPr>
        <p:spPr>
          <a:xfrm>
            <a:off x="1834200" y="3803025"/>
            <a:ext cx="5475600" cy="434100"/>
          </a:xfrm>
          <a:prstGeom prst="rect">
            <a:avLst/>
          </a:prstGeom>
          <a:noFill/>
          <a:ln>
            <a:noFill/>
          </a:ln>
        </p:spPr>
        <p:txBody>
          <a:bodyPr spcFirstLastPara="1" wrap="square" lIns="0" tIns="0" rIns="0" bIns="0" anchor="t" anchorCtr="0">
            <a:noAutofit/>
          </a:bodyPr>
          <a:lstStyle/>
          <a:p>
            <a:pPr marL="0" lvl="0" indent="0" algn="ctr" rtl="0">
              <a:spcBef>
                <a:spcPts val="300"/>
              </a:spcBef>
              <a:spcAft>
                <a:spcPts val="0"/>
              </a:spcAft>
              <a:buClr>
                <a:schemeClr val="dk1"/>
              </a:buClr>
              <a:buSzPts val="1100"/>
              <a:buFont typeface="Arial"/>
              <a:buNone/>
            </a:pPr>
            <a:r>
              <a:rPr lang="en" sz="1200">
                <a:solidFill>
                  <a:schemeClr val="dk1"/>
                </a:solidFill>
                <a:latin typeface="Roboto Slab"/>
                <a:ea typeface="Roboto Slab"/>
                <a:cs typeface="Roboto Slab"/>
                <a:sym typeface="Roboto Slab"/>
              </a:rPr>
              <a:t>CREDITS: This presentation template was created by </a:t>
            </a:r>
            <a:r>
              <a:rPr lang="en" sz="1200" b="1">
                <a:solidFill>
                  <a:schemeClr val="dk1"/>
                </a:solidFill>
                <a:uFill>
                  <a:noFill/>
                </a:uFill>
                <a:latin typeface="Roboto Slab"/>
                <a:ea typeface="Roboto Slab"/>
                <a:cs typeface="Roboto Slab"/>
                <a:sym typeface="Roboto Slab"/>
                <a:hlinkClick r:id="rId4">
                  <a:extLst>
                    <a:ext uri="{A12FA001-AC4F-418D-AE19-62706E023703}">
                      <ahyp:hlinkClr xmlns:ahyp="http://schemas.microsoft.com/office/drawing/2018/hyperlinkcolor" val="tx"/>
                    </a:ext>
                  </a:extLst>
                </a:hlinkClick>
              </a:rPr>
              <a:t>Slidesgo</a:t>
            </a:r>
            <a:r>
              <a:rPr lang="en" sz="1200">
                <a:solidFill>
                  <a:schemeClr val="dk1"/>
                </a:solidFill>
                <a:latin typeface="Roboto Slab"/>
                <a:ea typeface="Roboto Slab"/>
                <a:cs typeface="Roboto Slab"/>
                <a:sym typeface="Roboto Slab"/>
              </a:rPr>
              <a:t>, including icons by </a:t>
            </a:r>
            <a:r>
              <a:rPr lang="en" sz="1200" b="1">
                <a:solidFill>
                  <a:schemeClr val="dk1"/>
                </a:solidFill>
                <a:uFill>
                  <a:noFill/>
                </a:uFill>
                <a:latin typeface="Roboto Slab"/>
                <a:ea typeface="Roboto Slab"/>
                <a:cs typeface="Roboto Slab"/>
                <a:sym typeface="Roboto Slab"/>
                <a:hlinkClick r:id="rId5">
                  <a:extLst>
                    <a:ext uri="{A12FA001-AC4F-418D-AE19-62706E023703}">
                      <ahyp:hlinkClr xmlns:ahyp="http://schemas.microsoft.com/office/drawing/2018/hyperlinkcolor" val="tx"/>
                    </a:ext>
                  </a:extLst>
                </a:hlinkClick>
              </a:rPr>
              <a:t>Flaticon</a:t>
            </a:r>
            <a:r>
              <a:rPr lang="en" sz="1200">
                <a:solidFill>
                  <a:schemeClr val="dk1"/>
                </a:solidFill>
                <a:latin typeface="Roboto Slab"/>
                <a:ea typeface="Roboto Slab"/>
                <a:cs typeface="Roboto Slab"/>
                <a:sym typeface="Roboto Slab"/>
              </a:rPr>
              <a:t>, and infographics &amp; images by </a:t>
            </a:r>
            <a:r>
              <a:rPr lang="en" sz="1200" b="1">
                <a:solidFill>
                  <a:schemeClr val="dk1"/>
                </a:solidFill>
                <a:uFill>
                  <a:noFill/>
                </a:uFill>
                <a:latin typeface="Roboto Slab"/>
                <a:ea typeface="Roboto Slab"/>
                <a:cs typeface="Roboto Slab"/>
                <a:sym typeface="Roboto Slab"/>
                <a:hlinkClick r:id="rId6">
                  <a:extLst>
                    <a:ext uri="{A12FA001-AC4F-418D-AE19-62706E023703}">
                      <ahyp:hlinkClr xmlns:ahyp="http://schemas.microsoft.com/office/drawing/2018/hyperlinkcolor" val="tx"/>
                    </a:ext>
                  </a:extLst>
                </a:hlinkClick>
              </a:rPr>
              <a:t>Freepik</a:t>
            </a:r>
            <a:r>
              <a:rPr lang="en" sz="1200">
                <a:solidFill>
                  <a:schemeClr val="dk1"/>
                </a:solidFill>
                <a:latin typeface="Roboto Slab"/>
                <a:ea typeface="Roboto Slab"/>
                <a:cs typeface="Roboto Slab"/>
                <a:sym typeface="Roboto Slab"/>
              </a:rPr>
              <a:t> </a:t>
            </a:r>
            <a:endParaRPr sz="1200">
              <a:solidFill>
                <a:schemeClr val="dk1"/>
              </a:solidFill>
              <a:latin typeface="Roboto Slab"/>
              <a:ea typeface="Roboto Slab"/>
              <a:cs typeface="Roboto Slab"/>
              <a:sym typeface="Roboto Slab"/>
            </a:endParaRPr>
          </a:p>
        </p:txBody>
      </p:sp>
      <p:pic>
        <p:nvPicPr>
          <p:cNvPr id="1084" name="Google Shape;1084;p28"/>
          <p:cNvPicPr preferRelativeResize="0"/>
          <p:nvPr/>
        </p:nvPicPr>
        <p:blipFill>
          <a:blip r:embed="rId7">
            <a:alphaModFix/>
          </a:blip>
          <a:stretch>
            <a:fillRect/>
          </a:stretch>
        </p:blipFill>
        <p:spPr>
          <a:xfrm rot="899999">
            <a:off x="318281" y="3188754"/>
            <a:ext cx="321896" cy="300100"/>
          </a:xfrm>
          <a:prstGeom prst="rect">
            <a:avLst/>
          </a:prstGeom>
          <a:noFill/>
          <a:ln>
            <a:noFill/>
          </a:ln>
        </p:spPr>
      </p:pic>
      <p:pic>
        <p:nvPicPr>
          <p:cNvPr id="1085" name="Google Shape;1085;p28"/>
          <p:cNvPicPr preferRelativeResize="0"/>
          <p:nvPr/>
        </p:nvPicPr>
        <p:blipFill>
          <a:blip r:embed="rId7">
            <a:alphaModFix/>
          </a:blip>
          <a:stretch>
            <a:fillRect/>
          </a:stretch>
        </p:blipFill>
        <p:spPr>
          <a:xfrm rot="899999">
            <a:off x="8737109" y="-129171"/>
            <a:ext cx="321896" cy="300100"/>
          </a:xfrm>
          <a:prstGeom prst="rect">
            <a:avLst/>
          </a:prstGeom>
          <a:noFill/>
          <a:ln>
            <a:noFill/>
          </a:ln>
        </p:spPr>
      </p:pic>
      <p:pic>
        <p:nvPicPr>
          <p:cNvPr id="1086" name="Google Shape;1086;p28"/>
          <p:cNvPicPr preferRelativeResize="0"/>
          <p:nvPr/>
        </p:nvPicPr>
        <p:blipFill>
          <a:blip r:embed="rId8">
            <a:alphaModFix/>
          </a:blip>
          <a:stretch>
            <a:fillRect/>
          </a:stretch>
        </p:blipFill>
        <p:spPr>
          <a:xfrm rot="-900008" flipH="1">
            <a:off x="8393628" y="4263223"/>
            <a:ext cx="410087" cy="38275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3">
    <p:bg>
      <p:bgPr>
        <a:gradFill>
          <a:gsLst>
            <a:gs pos="0">
              <a:schemeClr val="lt1"/>
            </a:gs>
            <a:gs pos="100000">
              <a:srgbClr val="DCF4FA"/>
            </a:gs>
          </a:gsLst>
          <a:lin ang="2700006" scaled="0"/>
        </a:gradFill>
        <a:effectLst/>
      </p:bgPr>
    </p:bg>
    <p:spTree>
      <p:nvGrpSpPr>
        <p:cNvPr id="1" name="Shape 1087"/>
        <p:cNvGrpSpPr/>
        <p:nvPr/>
      </p:nvGrpSpPr>
      <p:grpSpPr>
        <a:xfrm>
          <a:off x="0" y="0"/>
          <a:ext cx="0" cy="0"/>
          <a:chOff x="0" y="0"/>
          <a:chExt cx="0" cy="0"/>
        </a:xfrm>
      </p:grpSpPr>
      <p:pic>
        <p:nvPicPr>
          <p:cNvPr id="1088" name="Google Shape;1088;p29"/>
          <p:cNvPicPr preferRelativeResize="0"/>
          <p:nvPr/>
        </p:nvPicPr>
        <p:blipFill>
          <a:blip r:embed="rId2">
            <a:alphaModFix/>
          </a:blip>
          <a:stretch>
            <a:fillRect/>
          </a:stretch>
        </p:blipFill>
        <p:spPr>
          <a:xfrm rot="900000">
            <a:off x="722794" y="246347"/>
            <a:ext cx="3541804" cy="4816857"/>
          </a:xfrm>
          <a:prstGeom prst="rect">
            <a:avLst/>
          </a:prstGeom>
          <a:noFill/>
          <a:ln>
            <a:noFill/>
          </a:ln>
        </p:spPr>
      </p:pic>
      <p:pic>
        <p:nvPicPr>
          <p:cNvPr id="1089" name="Google Shape;1089;p29"/>
          <p:cNvPicPr preferRelativeResize="0"/>
          <p:nvPr/>
        </p:nvPicPr>
        <p:blipFill>
          <a:blip r:embed="rId3">
            <a:alphaModFix/>
          </a:blip>
          <a:stretch>
            <a:fillRect/>
          </a:stretch>
        </p:blipFill>
        <p:spPr>
          <a:xfrm rot="-4500000">
            <a:off x="941901" y="1022135"/>
            <a:ext cx="321896" cy="300100"/>
          </a:xfrm>
          <a:prstGeom prst="rect">
            <a:avLst/>
          </a:prstGeom>
          <a:noFill/>
          <a:ln>
            <a:noFill/>
          </a:ln>
        </p:spPr>
      </p:pic>
      <p:pic>
        <p:nvPicPr>
          <p:cNvPr id="1090" name="Google Shape;1090;p29"/>
          <p:cNvPicPr preferRelativeResize="0"/>
          <p:nvPr/>
        </p:nvPicPr>
        <p:blipFill>
          <a:blip r:embed="rId4">
            <a:alphaModFix/>
          </a:blip>
          <a:stretch>
            <a:fillRect/>
          </a:stretch>
        </p:blipFill>
        <p:spPr>
          <a:xfrm rot="900020">
            <a:off x="4890367" y="775341"/>
            <a:ext cx="380977" cy="355585"/>
          </a:xfrm>
          <a:prstGeom prst="rect">
            <a:avLst/>
          </a:prstGeom>
          <a:noFill/>
          <a:ln>
            <a:noFill/>
          </a:ln>
        </p:spPr>
      </p:pic>
      <p:pic>
        <p:nvPicPr>
          <p:cNvPr id="1091" name="Google Shape;1091;p29"/>
          <p:cNvPicPr preferRelativeResize="0"/>
          <p:nvPr/>
        </p:nvPicPr>
        <p:blipFill>
          <a:blip r:embed="rId5">
            <a:alphaModFix/>
          </a:blip>
          <a:stretch>
            <a:fillRect/>
          </a:stretch>
        </p:blipFill>
        <p:spPr>
          <a:xfrm rot="1288032" flipH="1">
            <a:off x="4007356" y="3816829"/>
            <a:ext cx="535946" cy="50020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3_1">
    <p:bg>
      <p:bgPr>
        <a:gradFill>
          <a:gsLst>
            <a:gs pos="0">
              <a:schemeClr val="lt1"/>
            </a:gs>
            <a:gs pos="100000">
              <a:srgbClr val="DCF4FA"/>
            </a:gs>
          </a:gsLst>
          <a:path path="circle">
            <a:fillToRect t="100000" r="100000"/>
          </a:path>
          <a:tileRect l="-100000" b="-100000"/>
        </a:gradFill>
        <a:effectLst/>
      </p:bgPr>
    </p:bg>
    <p:spTree>
      <p:nvGrpSpPr>
        <p:cNvPr id="1" name="Shape 1092"/>
        <p:cNvGrpSpPr/>
        <p:nvPr/>
      </p:nvGrpSpPr>
      <p:grpSpPr>
        <a:xfrm>
          <a:off x="0" y="0"/>
          <a:ext cx="0" cy="0"/>
          <a:chOff x="0" y="0"/>
          <a:chExt cx="0" cy="0"/>
        </a:xfrm>
      </p:grpSpPr>
      <p:pic>
        <p:nvPicPr>
          <p:cNvPr id="1093" name="Google Shape;1093;p30"/>
          <p:cNvPicPr preferRelativeResize="0"/>
          <p:nvPr/>
        </p:nvPicPr>
        <p:blipFill>
          <a:blip r:embed="rId2">
            <a:alphaModFix/>
          </a:blip>
          <a:stretch>
            <a:fillRect/>
          </a:stretch>
        </p:blipFill>
        <p:spPr>
          <a:xfrm>
            <a:off x="6589614" y="-815952"/>
            <a:ext cx="2678861" cy="1939491"/>
          </a:xfrm>
          <a:prstGeom prst="rect">
            <a:avLst/>
          </a:prstGeom>
          <a:noFill/>
          <a:ln>
            <a:noFill/>
          </a:ln>
        </p:spPr>
      </p:pic>
      <p:pic>
        <p:nvPicPr>
          <p:cNvPr id="1094" name="Google Shape;1094;p30"/>
          <p:cNvPicPr preferRelativeResize="0"/>
          <p:nvPr/>
        </p:nvPicPr>
        <p:blipFill>
          <a:blip r:embed="rId3">
            <a:alphaModFix/>
          </a:blip>
          <a:stretch>
            <a:fillRect/>
          </a:stretch>
        </p:blipFill>
        <p:spPr>
          <a:xfrm>
            <a:off x="-1122200" y="-324913"/>
            <a:ext cx="3858901" cy="5793334"/>
          </a:xfrm>
          <a:prstGeom prst="rect">
            <a:avLst/>
          </a:prstGeom>
          <a:noFill/>
          <a:ln>
            <a:noFill/>
          </a:ln>
        </p:spPr>
      </p:pic>
      <p:pic>
        <p:nvPicPr>
          <p:cNvPr id="1095" name="Google Shape;1095;p30"/>
          <p:cNvPicPr preferRelativeResize="0"/>
          <p:nvPr/>
        </p:nvPicPr>
        <p:blipFill>
          <a:blip r:embed="rId4">
            <a:alphaModFix/>
          </a:blip>
          <a:stretch>
            <a:fillRect/>
          </a:stretch>
        </p:blipFill>
        <p:spPr>
          <a:xfrm rot="899988">
            <a:off x="7922656" y="4081000"/>
            <a:ext cx="1016239" cy="9471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4"/>
        <p:cNvGrpSpPr/>
        <p:nvPr/>
      </p:nvGrpSpPr>
      <p:grpSpPr>
        <a:xfrm>
          <a:off x="0" y="0"/>
          <a:ext cx="0" cy="0"/>
          <a:chOff x="0" y="0"/>
          <a:chExt cx="0" cy="0"/>
        </a:xfrm>
      </p:grpSpPr>
      <p:sp>
        <p:nvSpPr>
          <p:cNvPr id="235" name="Google Shape;235;p5"/>
          <p:cNvSpPr txBox="1">
            <a:spLocks noGrp="1"/>
          </p:cNvSpPr>
          <p:nvPr>
            <p:ph type="title"/>
          </p:nvPr>
        </p:nvSpPr>
        <p:spPr>
          <a:xfrm>
            <a:off x="4288625" y="933300"/>
            <a:ext cx="4134000" cy="407400"/>
          </a:xfrm>
          <a:prstGeom prst="rect">
            <a:avLst/>
          </a:prstGeom>
        </p:spPr>
        <p:txBody>
          <a:bodyPr spcFirstLastPara="1" wrap="square" lIns="0" tIns="0" rIns="0" bIns="0" anchor="t" anchorCtr="0">
            <a:noAutofit/>
          </a:bodyPr>
          <a:lstStyle>
            <a:lvl1pPr marL="0" marR="0" lvl="0" indent="0" algn="l" rtl="0">
              <a:lnSpc>
                <a:spcPct val="100000"/>
              </a:lnSpc>
              <a:spcBef>
                <a:spcPts val="0"/>
              </a:spcBef>
              <a:spcAft>
                <a:spcPts val="0"/>
              </a:spcAft>
              <a:buSzPts val="2800"/>
              <a:buNone/>
              <a:defRPr sz="2600">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6" name="Google Shape;236;p5"/>
          <p:cNvSpPr txBox="1">
            <a:spLocks noGrp="1"/>
          </p:cNvSpPr>
          <p:nvPr>
            <p:ph type="title" idx="2"/>
          </p:nvPr>
        </p:nvSpPr>
        <p:spPr>
          <a:xfrm>
            <a:off x="4296776" y="2826600"/>
            <a:ext cx="4134000" cy="5394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sz="2600"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7" name="Google Shape;237;p5"/>
          <p:cNvSpPr txBox="1">
            <a:spLocks noGrp="1"/>
          </p:cNvSpPr>
          <p:nvPr>
            <p:ph type="subTitle" idx="1"/>
          </p:nvPr>
        </p:nvSpPr>
        <p:spPr>
          <a:xfrm>
            <a:off x="4299053" y="3391002"/>
            <a:ext cx="3145500" cy="10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8" name="Google Shape;238;p5"/>
          <p:cNvSpPr txBox="1">
            <a:spLocks noGrp="1"/>
          </p:cNvSpPr>
          <p:nvPr>
            <p:ph type="subTitle" idx="3"/>
          </p:nvPr>
        </p:nvSpPr>
        <p:spPr>
          <a:xfrm>
            <a:off x="4288625" y="1420200"/>
            <a:ext cx="3141300" cy="1027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239" name="Google Shape;239;p5"/>
          <p:cNvPicPr preferRelativeResize="0"/>
          <p:nvPr/>
        </p:nvPicPr>
        <p:blipFill>
          <a:blip r:embed="rId2">
            <a:alphaModFix/>
          </a:blip>
          <a:stretch>
            <a:fillRect/>
          </a:stretch>
        </p:blipFill>
        <p:spPr>
          <a:xfrm rot="899999">
            <a:off x="8269818" y="4381629"/>
            <a:ext cx="321896" cy="300100"/>
          </a:xfrm>
          <a:prstGeom prst="rect">
            <a:avLst/>
          </a:prstGeom>
          <a:noFill/>
          <a:ln>
            <a:noFill/>
          </a:ln>
        </p:spPr>
      </p:pic>
      <p:pic>
        <p:nvPicPr>
          <p:cNvPr id="240" name="Google Shape;240;p5"/>
          <p:cNvPicPr preferRelativeResize="0"/>
          <p:nvPr/>
        </p:nvPicPr>
        <p:blipFill>
          <a:blip r:embed="rId3">
            <a:alphaModFix/>
          </a:blip>
          <a:stretch>
            <a:fillRect/>
          </a:stretch>
        </p:blipFill>
        <p:spPr>
          <a:xfrm rot="899987">
            <a:off x="7311269" y="89567"/>
            <a:ext cx="535946" cy="500209"/>
          </a:xfrm>
          <a:prstGeom prst="rect">
            <a:avLst/>
          </a:prstGeom>
          <a:noFill/>
          <a:ln>
            <a:noFill/>
          </a:ln>
        </p:spPr>
      </p:pic>
      <p:pic>
        <p:nvPicPr>
          <p:cNvPr id="241" name="Google Shape;241;p5"/>
          <p:cNvPicPr preferRelativeResize="0"/>
          <p:nvPr/>
        </p:nvPicPr>
        <p:blipFill>
          <a:blip r:embed="rId4">
            <a:alphaModFix/>
          </a:blip>
          <a:stretch>
            <a:fillRect/>
          </a:stretch>
        </p:blipFill>
        <p:spPr>
          <a:xfrm rot="-900008" flipH="1">
            <a:off x="8691366" y="900348"/>
            <a:ext cx="410087" cy="38275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pic>
        <p:nvPicPr>
          <p:cNvPr id="243" name="Google Shape;243;p6"/>
          <p:cNvPicPr preferRelativeResize="0"/>
          <p:nvPr/>
        </p:nvPicPr>
        <p:blipFill>
          <a:blip r:embed="rId2">
            <a:alphaModFix/>
          </a:blip>
          <a:stretch>
            <a:fillRect/>
          </a:stretch>
        </p:blipFill>
        <p:spPr>
          <a:xfrm rot="899999">
            <a:off x="141331" y="1777704"/>
            <a:ext cx="321896" cy="300100"/>
          </a:xfrm>
          <a:prstGeom prst="rect">
            <a:avLst/>
          </a:prstGeom>
          <a:noFill/>
          <a:ln>
            <a:noFill/>
          </a:ln>
        </p:spPr>
      </p:pic>
      <p:grpSp>
        <p:nvGrpSpPr>
          <p:cNvPr id="244" name="Google Shape;244;p6"/>
          <p:cNvGrpSpPr/>
          <p:nvPr/>
        </p:nvGrpSpPr>
        <p:grpSpPr>
          <a:xfrm>
            <a:off x="8612900" y="3380513"/>
            <a:ext cx="451641" cy="1340475"/>
            <a:chOff x="9385150" y="1954263"/>
            <a:chExt cx="451641" cy="1340475"/>
          </a:xfrm>
        </p:grpSpPr>
        <p:grpSp>
          <p:nvGrpSpPr>
            <p:cNvPr id="245" name="Google Shape;245;p6"/>
            <p:cNvGrpSpPr/>
            <p:nvPr/>
          </p:nvGrpSpPr>
          <p:grpSpPr>
            <a:xfrm>
              <a:off x="9589683" y="1954263"/>
              <a:ext cx="42575" cy="1340475"/>
              <a:chOff x="9703875" y="1954263"/>
              <a:chExt cx="42575" cy="1340475"/>
            </a:xfrm>
          </p:grpSpPr>
          <p:sp>
            <p:nvSpPr>
              <p:cNvPr id="246" name="Google Shape;246;p6"/>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9487417" y="1954263"/>
              <a:ext cx="42575" cy="1340475"/>
              <a:chOff x="9544525" y="1954263"/>
              <a:chExt cx="42575" cy="1340475"/>
            </a:xfrm>
          </p:grpSpPr>
          <p:sp>
            <p:nvSpPr>
              <p:cNvPr id="254" name="Google Shape;254;p6"/>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6"/>
            <p:cNvGrpSpPr/>
            <p:nvPr/>
          </p:nvGrpSpPr>
          <p:grpSpPr>
            <a:xfrm>
              <a:off x="9385150" y="1954263"/>
              <a:ext cx="42575" cy="1340475"/>
              <a:chOff x="9385150" y="1954263"/>
              <a:chExt cx="42575" cy="1340475"/>
            </a:xfrm>
          </p:grpSpPr>
          <p:sp>
            <p:nvSpPr>
              <p:cNvPr id="262" name="Google Shape;262;p6"/>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6"/>
            <p:cNvGrpSpPr/>
            <p:nvPr/>
          </p:nvGrpSpPr>
          <p:grpSpPr>
            <a:xfrm>
              <a:off x="9794216" y="1954263"/>
              <a:ext cx="42575" cy="1340475"/>
              <a:chOff x="9544525" y="1954263"/>
              <a:chExt cx="42575" cy="1340475"/>
            </a:xfrm>
          </p:grpSpPr>
          <p:sp>
            <p:nvSpPr>
              <p:cNvPr id="270" name="Google Shape;270;p6"/>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6"/>
            <p:cNvGrpSpPr/>
            <p:nvPr/>
          </p:nvGrpSpPr>
          <p:grpSpPr>
            <a:xfrm>
              <a:off x="9691950" y="1954263"/>
              <a:ext cx="42575" cy="1340475"/>
              <a:chOff x="9385150" y="1954263"/>
              <a:chExt cx="42575" cy="1340475"/>
            </a:xfrm>
          </p:grpSpPr>
          <p:sp>
            <p:nvSpPr>
              <p:cNvPr id="278" name="Google Shape;278;p6"/>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85" name="Google Shape;285;p6"/>
          <p:cNvPicPr preferRelativeResize="0"/>
          <p:nvPr/>
        </p:nvPicPr>
        <p:blipFill>
          <a:blip r:embed="rId3">
            <a:alphaModFix/>
          </a:blip>
          <a:stretch>
            <a:fillRect/>
          </a:stretch>
        </p:blipFill>
        <p:spPr>
          <a:xfrm rot="899987">
            <a:off x="445244" y="289392"/>
            <a:ext cx="535946" cy="500209"/>
          </a:xfrm>
          <a:prstGeom prst="rect">
            <a:avLst/>
          </a:prstGeom>
          <a:noFill/>
          <a:ln>
            <a:noFill/>
          </a:ln>
        </p:spPr>
      </p:pic>
      <p:pic>
        <p:nvPicPr>
          <p:cNvPr id="286" name="Google Shape;286;p6"/>
          <p:cNvPicPr preferRelativeResize="0"/>
          <p:nvPr/>
        </p:nvPicPr>
        <p:blipFill>
          <a:blip r:embed="rId4">
            <a:alphaModFix/>
          </a:blip>
          <a:stretch>
            <a:fillRect/>
          </a:stretch>
        </p:blipFill>
        <p:spPr>
          <a:xfrm rot="900000">
            <a:off x="6847153" y="-393006"/>
            <a:ext cx="1018695" cy="949418"/>
          </a:xfrm>
          <a:prstGeom prst="rect">
            <a:avLst/>
          </a:prstGeom>
          <a:noFill/>
          <a:ln>
            <a:noFill/>
          </a:ln>
        </p:spPr>
      </p:pic>
      <p:pic>
        <p:nvPicPr>
          <p:cNvPr id="287" name="Google Shape;287;p6"/>
          <p:cNvPicPr preferRelativeResize="0"/>
          <p:nvPr/>
        </p:nvPicPr>
        <p:blipFill>
          <a:blip r:embed="rId2">
            <a:alphaModFix/>
          </a:blip>
          <a:stretch>
            <a:fillRect/>
          </a:stretch>
        </p:blipFill>
        <p:spPr>
          <a:xfrm rot="899999">
            <a:off x="8506309" y="1307147"/>
            <a:ext cx="321896" cy="300100"/>
          </a:xfrm>
          <a:prstGeom prst="rect">
            <a:avLst/>
          </a:prstGeom>
          <a:noFill/>
          <a:ln>
            <a:noFill/>
          </a:ln>
        </p:spPr>
      </p:pic>
      <p:sp>
        <p:nvSpPr>
          <p:cNvPr id="288" name="Google Shape;288;p6"/>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9"/>
        <p:cNvGrpSpPr/>
        <p:nvPr/>
      </p:nvGrpSpPr>
      <p:grpSpPr>
        <a:xfrm>
          <a:off x="0" y="0"/>
          <a:ext cx="0" cy="0"/>
          <a:chOff x="0" y="0"/>
          <a:chExt cx="0" cy="0"/>
        </a:xfrm>
      </p:grpSpPr>
      <p:sp>
        <p:nvSpPr>
          <p:cNvPr id="290" name="Google Shape;290;p7"/>
          <p:cNvSpPr txBox="1">
            <a:spLocks noGrp="1"/>
          </p:cNvSpPr>
          <p:nvPr>
            <p:ph type="subTitle" idx="1"/>
          </p:nvPr>
        </p:nvSpPr>
        <p:spPr>
          <a:xfrm>
            <a:off x="963000" y="1678950"/>
            <a:ext cx="4285800" cy="22803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600"/>
              <a:buFont typeface="Lato"/>
              <a:buChar char="●"/>
              <a:defRPr sz="1600"/>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a:endParaRPr/>
          </a:p>
        </p:txBody>
      </p:sp>
      <p:sp>
        <p:nvSpPr>
          <p:cNvPr id="291" name="Google Shape;291;p7"/>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92" name="Google Shape;292;p7"/>
          <p:cNvGrpSpPr/>
          <p:nvPr/>
        </p:nvGrpSpPr>
        <p:grpSpPr>
          <a:xfrm>
            <a:off x="261588" y="3959238"/>
            <a:ext cx="451641" cy="1340475"/>
            <a:chOff x="9385150" y="1954263"/>
            <a:chExt cx="451641" cy="1340475"/>
          </a:xfrm>
        </p:grpSpPr>
        <p:grpSp>
          <p:nvGrpSpPr>
            <p:cNvPr id="293" name="Google Shape;293;p7"/>
            <p:cNvGrpSpPr/>
            <p:nvPr/>
          </p:nvGrpSpPr>
          <p:grpSpPr>
            <a:xfrm>
              <a:off x="9589683" y="1954263"/>
              <a:ext cx="42575" cy="1340475"/>
              <a:chOff x="9703875" y="1954263"/>
              <a:chExt cx="42575" cy="1340475"/>
            </a:xfrm>
          </p:grpSpPr>
          <p:sp>
            <p:nvSpPr>
              <p:cNvPr id="294" name="Google Shape;294;p7"/>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7"/>
            <p:cNvGrpSpPr/>
            <p:nvPr/>
          </p:nvGrpSpPr>
          <p:grpSpPr>
            <a:xfrm>
              <a:off x="9487417" y="1954263"/>
              <a:ext cx="42575" cy="1340475"/>
              <a:chOff x="9544525" y="1954263"/>
              <a:chExt cx="42575" cy="1340475"/>
            </a:xfrm>
          </p:grpSpPr>
          <p:sp>
            <p:nvSpPr>
              <p:cNvPr id="302" name="Google Shape;302;p7"/>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7"/>
            <p:cNvGrpSpPr/>
            <p:nvPr/>
          </p:nvGrpSpPr>
          <p:grpSpPr>
            <a:xfrm>
              <a:off x="9385150" y="1954263"/>
              <a:ext cx="42575" cy="1340475"/>
              <a:chOff x="9385150" y="1954263"/>
              <a:chExt cx="42575" cy="1340475"/>
            </a:xfrm>
          </p:grpSpPr>
          <p:sp>
            <p:nvSpPr>
              <p:cNvPr id="310" name="Google Shape;310;p7"/>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7"/>
            <p:cNvGrpSpPr/>
            <p:nvPr/>
          </p:nvGrpSpPr>
          <p:grpSpPr>
            <a:xfrm>
              <a:off x="9794216" y="1954263"/>
              <a:ext cx="42575" cy="1340475"/>
              <a:chOff x="9544525" y="1954263"/>
              <a:chExt cx="42575" cy="1340475"/>
            </a:xfrm>
          </p:grpSpPr>
          <p:sp>
            <p:nvSpPr>
              <p:cNvPr id="318" name="Google Shape;318;p7"/>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7"/>
            <p:cNvGrpSpPr/>
            <p:nvPr/>
          </p:nvGrpSpPr>
          <p:grpSpPr>
            <a:xfrm>
              <a:off x="9691950" y="1954263"/>
              <a:ext cx="42575" cy="1340475"/>
              <a:chOff x="9385150" y="1954263"/>
              <a:chExt cx="42575" cy="1340475"/>
            </a:xfrm>
          </p:grpSpPr>
          <p:sp>
            <p:nvSpPr>
              <p:cNvPr id="326" name="Google Shape;326;p7"/>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7"/>
          <p:cNvGrpSpPr/>
          <p:nvPr/>
        </p:nvGrpSpPr>
        <p:grpSpPr>
          <a:xfrm>
            <a:off x="8430763" y="-236037"/>
            <a:ext cx="451641" cy="1340475"/>
            <a:chOff x="9385150" y="1954263"/>
            <a:chExt cx="451641" cy="1340475"/>
          </a:xfrm>
        </p:grpSpPr>
        <p:grpSp>
          <p:nvGrpSpPr>
            <p:cNvPr id="334" name="Google Shape;334;p7"/>
            <p:cNvGrpSpPr/>
            <p:nvPr/>
          </p:nvGrpSpPr>
          <p:grpSpPr>
            <a:xfrm>
              <a:off x="9589683" y="1954263"/>
              <a:ext cx="42575" cy="1340475"/>
              <a:chOff x="9703875" y="1954263"/>
              <a:chExt cx="42575" cy="1340475"/>
            </a:xfrm>
          </p:grpSpPr>
          <p:sp>
            <p:nvSpPr>
              <p:cNvPr id="335" name="Google Shape;335;p7"/>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7"/>
            <p:cNvGrpSpPr/>
            <p:nvPr/>
          </p:nvGrpSpPr>
          <p:grpSpPr>
            <a:xfrm>
              <a:off x="9487417" y="1954263"/>
              <a:ext cx="42575" cy="1340475"/>
              <a:chOff x="9544525" y="1954263"/>
              <a:chExt cx="42575" cy="1340475"/>
            </a:xfrm>
          </p:grpSpPr>
          <p:sp>
            <p:nvSpPr>
              <p:cNvPr id="343" name="Google Shape;343;p7"/>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7"/>
            <p:cNvGrpSpPr/>
            <p:nvPr/>
          </p:nvGrpSpPr>
          <p:grpSpPr>
            <a:xfrm>
              <a:off x="9385150" y="1954263"/>
              <a:ext cx="42575" cy="1340475"/>
              <a:chOff x="9385150" y="1954263"/>
              <a:chExt cx="42575" cy="1340475"/>
            </a:xfrm>
          </p:grpSpPr>
          <p:sp>
            <p:nvSpPr>
              <p:cNvPr id="351" name="Google Shape;351;p7"/>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a:off x="9794216" y="1954263"/>
              <a:ext cx="42575" cy="1340475"/>
              <a:chOff x="9544525" y="1954263"/>
              <a:chExt cx="42575" cy="1340475"/>
            </a:xfrm>
          </p:grpSpPr>
          <p:sp>
            <p:nvSpPr>
              <p:cNvPr id="359" name="Google Shape;359;p7"/>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7"/>
            <p:cNvGrpSpPr/>
            <p:nvPr/>
          </p:nvGrpSpPr>
          <p:grpSpPr>
            <a:xfrm>
              <a:off x="9691950" y="1954263"/>
              <a:ext cx="42575" cy="1340475"/>
              <a:chOff x="9385150" y="1954263"/>
              <a:chExt cx="42575" cy="1340475"/>
            </a:xfrm>
          </p:grpSpPr>
          <p:sp>
            <p:nvSpPr>
              <p:cNvPr id="367" name="Google Shape;367;p7"/>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4"/>
        <p:cNvGrpSpPr/>
        <p:nvPr/>
      </p:nvGrpSpPr>
      <p:grpSpPr>
        <a:xfrm>
          <a:off x="0" y="0"/>
          <a:ext cx="0" cy="0"/>
          <a:chOff x="0" y="0"/>
          <a:chExt cx="0" cy="0"/>
        </a:xfrm>
      </p:grpSpPr>
      <p:sp>
        <p:nvSpPr>
          <p:cNvPr id="375" name="Google Shape;375;p8"/>
          <p:cNvSpPr txBox="1">
            <a:spLocks noGrp="1"/>
          </p:cNvSpPr>
          <p:nvPr>
            <p:ph type="title"/>
          </p:nvPr>
        </p:nvSpPr>
        <p:spPr>
          <a:xfrm>
            <a:off x="1388100" y="698375"/>
            <a:ext cx="6367800" cy="1871100"/>
          </a:xfrm>
          <a:prstGeom prst="rect">
            <a:avLst/>
          </a:prstGeom>
        </p:spPr>
        <p:txBody>
          <a:bodyPr spcFirstLastPara="1" wrap="square" lIns="0" tIns="0" rIns="0" bIns="0" anchor="ctr" anchorCtr="0">
            <a:noAutofit/>
          </a:bodyPr>
          <a:lstStyle>
            <a:lvl1pPr lvl="0" algn="r">
              <a:lnSpc>
                <a:spcPct val="80000"/>
              </a:lnSpc>
              <a:spcBef>
                <a:spcPts val="0"/>
              </a:spcBef>
              <a:spcAft>
                <a:spcPts val="0"/>
              </a:spcAft>
              <a:buSzPts val="4800"/>
              <a:buNone/>
              <a:defRPr sz="69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6"/>
        <p:cNvGrpSpPr/>
        <p:nvPr/>
      </p:nvGrpSpPr>
      <p:grpSpPr>
        <a:xfrm>
          <a:off x="0" y="0"/>
          <a:ext cx="0" cy="0"/>
          <a:chOff x="0" y="0"/>
          <a:chExt cx="0" cy="0"/>
        </a:xfrm>
      </p:grpSpPr>
      <p:sp>
        <p:nvSpPr>
          <p:cNvPr id="377" name="Google Shape;377;p9"/>
          <p:cNvSpPr txBox="1">
            <a:spLocks noGrp="1"/>
          </p:cNvSpPr>
          <p:nvPr>
            <p:ph type="title"/>
          </p:nvPr>
        </p:nvSpPr>
        <p:spPr>
          <a:xfrm>
            <a:off x="1371600" y="2164500"/>
            <a:ext cx="6400800" cy="705600"/>
          </a:xfrm>
          <a:prstGeom prst="rect">
            <a:avLst/>
          </a:prstGeom>
        </p:spPr>
        <p:txBody>
          <a:bodyPr spcFirstLastPara="1" wrap="square" lIns="0" tIns="0" rIns="0" bIns="0" anchor="t" anchorCtr="0">
            <a:noAutofit/>
          </a:bodyPr>
          <a:lstStyle>
            <a:lvl1pPr lvl="0" algn="ctr">
              <a:spcBef>
                <a:spcPts val="0"/>
              </a:spcBef>
              <a:spcAft>
                <a:spcPts val="0"/>
              </a:spcAft>
              <a:buSzPts val="4200"/>
              <a:buNone/>
              <a:defRPr sz="5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8" name="Google Shape;378;p9"/>
          <p:cNvSpPr txBox="1">
            <a:spLocks noGrp="1"/>
          </p:cNvSpPr>
          <p:nvPr>
            <p:ph type="subTitle" idx="1"/>
          </p:nvPr>
        </p:nvSpPr>
        <p:spPr>
          <a:xfrm>
            <a:off x="1371600" y="3124800"/>
            <a:ext cx="6400800" cy="8148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9"/>
        <p:cNvGrpSpPr/>
        <p:nvPr/>
      </p:nvGrpSpPr>
      <p:grpSpPr>
        <a:xfrm>
          <a:off x="0" y="0"/>
          <a:ext cx="0" cy="0"/>
          <a:chOff x="0" y="0"/>
          <a:chExt cx="0" cy="0"/>
        </a:xfrm>
      </p:grpSpPr>
      <p:sp>
        <p:nvSpPr>
          <p:cNvPr id="380" name="Google Shape;380;p10"/>
          <p:cNvSpPr txBox="1">
            <a:spLocks noGrp="1"/>
          </p:cNvSpPr>
          <p:nvPr>
            <p:ph type="body" idx="1"/>
          </p:nvPr>
        </p:nvSpPr>
        <p:spPr>
          <a:xfrm>
            <a:off x="2834230" y="3912025"/>
            <a:ext cx="4435200" cy="732300"/>
          </a:xfrm>
          <a:prstGeom prst="rect">
            <a:avLst/>
          </a:prstGeom>
        </p:spPr>
        <p:txBody>
          <a:bodyPr spcFirstLastPara="1" wrap="square" lIns="0" tIns="0" rIns="0" bIns="0" anchor="t" anchorCtr="0">
            <a:noAutofit/>
          </a:bodyPr>
          <a:lstStyle>
            <a:lvl1pPr marL="457200" lvl="0" indent="-228600" algn="r">
              <a:lnSpc>
                <a:spcPct val="80000"/>
              </a:lnSpc>
              <a:spcBef>
                <a:spcPts val="0"/>
              </a:spcBef>
              <a:spcAft>
                <a:spcPts val="0"/>
              </a:spcAft>
              <a:buSzPts val="1800"/>
              <a:buNone/>
              <a:defRPr sz="3000" b="1">
                <a:latin typeface="Lexend"/>
                <a:ea typeface="Lexend"/>
                <a:cs typeface="Lexend"/>
                <a:sym typeface="Lexend"/>
              </a:defRPr>
            </a:lvl1pPr>
          </a:lstStyle>
          <a:p>
            <a:endParaRPr/>
          </a:p>
        </p:txBody>
      </p:sp>
      <p:grpSp>
        <p:nvGrpSpPr>
          <p:cNvPr id="381" name="Google Shape;381;p10"/>
          <p:cNvGrpSpPr/>
          <p:nvPr/>
        </p:nvGrpSpPr>
        <p:grpSpPr>
          <a:xfrm>
            <a:off x="211250" y="0"/>
            <a:ext cx="451641" cy="1340475"/>
            <a:chOff x="9385150" y="1954263"/>
            <a:chExt cx="451641" cy="1340475"/>
          </a:xfrm>
        </p:grpSpPr>
        <p:grpSp>
          <p:nvGrpSpPr>
            <p:cNvPr id="382" name="Google Shape;382;p10"/>
            <p:cNvGrpSpPr/>
            <p:nvPr/>
          </p:nvGrpSpPr>
          <p:grpSpPr>
            <a:xfrm>
              <a:off x="9589683" y="1954263"/>
              <a:ext cx="42575" cy="1340475"/>
              <a:chOff x="9703875" y="1954263"/>
              <a:chExt cx="42575" cy="1340475"/>
            </a:xfrm>
          </p:grpSpPr>
          <p:sp>
            <p:nvSpPr>
              <p:cNvPr id="383" name="Google Shape;383;p10"/>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0"/>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0"/>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0"/>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0"/>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10"/>
            <p:cNvGrpSpPr/>
            <p:nvPr/>
          </p:nvGrpSpPr>
          <p:grpSpPr>
            <a:xfrm>
              <a:off x="9487417" y="1954263"/>
              <a:ext cx="42575" cy="1340475"/>
              <a:chOff x="9544525" y="1954263"/>
              <a:chExt cx="42575" cy="1340475"/>
            </a:xfrm>
          </p:grpSpPr>
          <p:sp>
            <p:nvSpPr>
              <p:cNvPr id="391" name="Google Shape;391;p10"/>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10"/>
            <p:cNvGrpSpPr/>
            <p:nvPr/>
          </p:nvGrpSpPr>
          <p:grpSpPr>
            <a:xfrm>
              <a:off x="9385150" y="1954263"/>
              <a:ext cx="42575" cy="1340475"/>
              <a:chOff x="9385150" y="1954263"/>
              <a:chExt cx="42575" cy="1340475"/>
            </a:xfrm>
          </p:grpSpPr>
          <p:sp>
            <p:nvSpPr>
              <p:cNvPr id="399" name="Google Shape;399;p10"/>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10"/>
            <p:cNvGrpSpPr/>
            <p:nvPr/>
          </p:nvGrpSpPr>
          <p:grpSpPr>
            <a:xfrm>
              <a:off x="9794216" y="1954263"/>
              <a:ext cx="42575" cy="1340475"/>
              <a:chOff x="9544525" y="1954263"/>
              <a:chExt cx="42575" cy="1340475"/>
            </a:xfrm>
          </p:grpSpPr>
          <p:sp>
            <p:nvSpPr>
              <p:cNvPr id="407" name="Google Shape;407;p10"/>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0"/>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10"/>
            <p:cNvGrpSpPr/>
            <p:nvPr/>
          </p:nvGrpSpPr>
          <p:grpSpPr>
            <a:xfrm>
              <a:off x="9691950" y="1954263"/>
              <a:ext cx="42575" cy="1340475"/>
              <a:chOff x="9385150" y="1954263"/>
              <a:chExt cx="42575" cy="1340475"/>
            </a:xfrm>
          </p:grpSpPr>
          <p:sp>
            <p:nvSpPr>
              <p:cNvPr id="415" name="Google Shape;415;p10"/>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0"/>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0"/>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0"/>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 name="Google Shape;422;p10"/>
          <p:cNvGrpSpPr/>
          <p:nvPr/>
        </p:nvGrpSpPr>
        <p:grpSpPr>
          <a:xfrm>
            <a:off x="8692350" y="1906388"/>
            <a:ext cx="451641" cy="1340475"/>
            <a:chOff x="9385150" y="1954263"/>
            <a:chExt cx="451641" cy="1340475"/>
          </a:xfrm>
        </p:grpSpPr>
        <p:grpSp>
          <p:nvGrpSpPr>
            <p:cNvPr id="423" name="Google Shape;423;p10"/>
            <p:cNvGrpSpPr/>
            <p:nvPr/>
          </p:nvGrpSpPr>
          <p:grpSpPr>
            <a:xfrm>
              <a:off x="9589683" y="1954263"/>
              <a:ext cx="42575" cy="1340475"/>
              <a:chOff x="9703875" y="1954263"/>
              <a:chExt cx="42575" cy="1340475"/>
            </a:xfrm>
          </p:grpSpPr>
          <p:sp>
            <p:nvSpPr>
              <p:cNvPr id="424" name="Google Shape;424;p10"/>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0"/>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0"/>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0"/>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0"/>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0"/>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10"/>
            <p:cNvGrpSpPr/>
            <p:nvPr/>
          </p:nvGrpSpPr>
          <p:grpSpPr>
            <a:xfrm>
              <a:off x="9487417" y="1954263"/>
              <a:ext cx="42575" cy="1340475"/>
              <a:chOff x="9544525" y="1954263"/>
              <a:chExt cx="42575" cy="1340475"/>
            </a:xfrm>
          </p:grpSpPr>
          <p:sp>
            <p:nvSpPr>
              <p:cNvPr id="432" name="Google Shape;432;p10"/>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0"/>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0"/>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0"/>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0"/>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10"/>
            <p:cNvGrpSpPr/>
            <p:nvPr/>
          </p:nvGrpSpPr>
          <p:grpSpPr>
            <a:xfrm>
              <a:off x="9385150" y="1954263"/>
              <a:ext cx="42575" cy="1340475"/>
              <a:chOff x="9385150" y="1954263"/>
              <a:chExt cx="42575" cy="1340475"/>
            </a:xfrm>
          </p:grpSpPr>
          <p:sp>
            <p:nvSpPr>
              <p:cNvPr id="440" name="Google Shape;440;p10"/>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0"/>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0"/>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0"/>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0"/>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0"/>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0"/>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10"/>
            <p:cNvGrpSpPr/>
            <p:nvPr/>
          </p:nvGrpSpPr>
          <p:grpSpPr>
            <a:xfrm>
              <a:off x="9794216" y="1954263"/>
              <a:ext cx="42575" cy="1340475"/>
              <a:chOff x="9544525" y="1954263"/>
              <a:chExt cx="42575" cy="1340475"/>
            </a:xfrm>
          </p:grpSpPr>
          <p:sp>
            <p:nvSpPr>
              <p:cNvPr id="448" name="Google Shape;448;p10"/>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0"/>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0"/>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0"/>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0"/>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0"/>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0"/>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10"/>
            <p:cNvGrpSpPr/>
            <p:nvPr/>
          </p:nvGrpSpPr>
          <p:grpSpPr>
            <a:xfrm>
              <a:off x="9691950" y="1954263"/>
              <a:ext cx="42575" cy="1340475"/>
              <a:chOff x="9385150" y="1954263"/>
              <a:chExt cx="42575" cy="1340475"/>
            </a:xfrm>
          </p:grpSpPr>
          <p:sp>
            <p:nvSpPr>
              <p:cNvPr id="456" name="Google Shape;456;p10"/>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0"/>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0"/>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0"/>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0"/>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0"/>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0"/>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63" name="Google Shape;463;p10"/>
          <p:cNvPicPr preferRelativeResize="0"/>
          <p:nvPr/>
        </p:nvPicPr>
        <p:blipFill>
          <a:blip r:embed="rId2">
            <a:alphaModFix/>
          </a:blip>
          <a:stretch>
            <a:fillRect/>
          </a:stretch>
        </p:blipFill>
        <p:spPr>
          <a:xfrm rot="-900008" flipH="1">
            <a:off x="1505003" y="4492823"/>
            <a:ext cx="410087" cy="382752"/>
          </a:xfrm>
          <a:prstGeom prst="rect">
            <a:avLst/>
          </a:prstGeom>
          <a:noFill/>
          <a:ln>
            <a:noFill/>
          </a:ln>
        </p:spPr>
      </p:pic>
      <p:pic>
        <p:nvPicPr>
          <p:cNvPr id="464" name="Google Shape;464;p10"/>
          <p:cNvPicPr preferRelativeResize="0"/>
          <p:nvPr/>
        </p:nvPicPr>
        <p:blipFill>
          <a:blip r:embed="rId3">
            <a:alphaModFix/>
          </a:blip>
          <a:stretch>
            <a:fillRect/>
          </a:stretch>
        </p:blipFill>
        <p:spPr>
          <a:xfrm rot="1288042" flipH="1">
            <a:off x="310074" y="3425315"/>
            <a:ext cx="726133" cy="677719"/>
          </a:xfrm>
          <a:prstGeom prst="rect">
            <a:avLst/>
          </a:prstGeom>
          <a:noFill/>
          <a:ln>
            <a:noFill/>
          </a:ln>
        </p:spPr>
      </p:pic>
      <p:pic>
        <p:nvPicPr>
          <p:cNvPr id="465" name="Google Shape;465;p10"/>
          <p:cNvPicPr preferRelativeResize="0"/>
          <p:nvPr/>
        </p:nvPicPr>
        <p:blipFill>
          <a:blip r:embed="rId4">
            <a:alphaModFix/>
          </a:blip>
          <a:stretch>
            <a:fillRect/>
          </a:stretch>
        </p:blipFill>
        <p:spPr>
          <a:xfrm rot="899999">
            <a:off x="4392831" y="-99421"/>
            <a:ext cx="321896" cy="3001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6"/>
        <p:cNvGrpSpPr/>
        <p:nvPr/>
      </p:nvGrpSpPr>
      <p:grpSpPr>
        <a:xfrm>
          <a:off x="0" y="0"/>
          <a:ext cx="0" cy="0"/>
          <a:chOff x="0" y="0"/>
          <a:chExt cx="0" cy="0"/>
        </a:xfrm>
      </p:grpSpPr>
      <p:sp>
        <p:nvSpPr>
          <p:cNvPr id="467" name="Google Shape;467;p11"/>
          <p:cNvSpPr txBox="1">
            <a:spLocks noGrp="1"/>
          </p:cNvSpPr>
          <p:nvPr>
            <p:ph type="title" hasCustomPrompt="1"/>
          </p:nvPr>
        </p:nvSpPr>
        <p:spPr>
          <a:xfrm>
            <a:off x="1143000" y="1355681"/>
            <a:ext cx="6858000" cy="1963500"/>
          </a:xfrm>
          <a:prstGeom prst="rect">
            <a:avLst/>
          </a:prstGeom>
        </p:spPr>
        <p:txBody>
          <a:bodyPr spcFirstLastPara="1" wrap="square" lIns="0" tIns="0" rIns="0" bIns="0"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grpSp>
        <p:nvGrpSpPr>
          <p:cNvPr id="468" name="Google Shape;468;p11"/>
          <p:cNvGrpSpPr/>
          <p:nvPr/>
        </p:nvGrpSpPr>
        <p:grpSpPr>
          <a:xfrm>
            <a:off x="261575" y="539488"/>
            <a:ext cx="451641" cy="1340475"/>
            <a:chOff x="9385150" y="1954263"/>
            <a:chExt cx="451641" cy="1340475"/>
          </a:xfrm>
        </p:grpSpPr>
        <p:grpSp>
          <p:nvGrpSpPr>
            <p:cNvPr id="469" name="Google Shape;469;p11"/>
            <p:cNvGrpSpPr/>
            <p:nvPr/>
          </p:nvGrpSpPr>
          <p:grpSpPr>
            <a:xfrm>
              <a:off x="9589683" y="1954263"/>
              <a:ext cx="42575" cy="1340475"/>
              <a:chOff x="9703875" y="1954263"/>
              <a:chExt cx="42575" cy="1340475"/>
            </a:xfrm>
          </p:grpSpPr>
          <p:sp>
            <p:nvSpPr>
              <p:cNvPr id="470" name="Google Shape;470;p11"/>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11"/>
            <p:cNvGrpSpPr/>
            <p:nvPr/>
          </p:nvGrpSpPr>
          <p:grpSpPr>
            <a:xfrm>
              <a:off x="9487417" y="1954263"/>
              <a:ext cx="42575" cy="1340475"/>
              <a:chOff x="9544525" y="1954263"/>
              <a:chExt cx="42575" cy="1340475"/>
            </a:xfrm>
          </p:grpSpPr>
          <p:sp>
            <p:nvSpPr>
              <p:cNvPr id="478" name="Google Shape;478;p11"/>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11"/>
            <p:cNvGrpSpPr/>
            <p:nvPr/>
          </p:nvGrpSpPr>
          <p:grpSpPr>
            <a:xfrm>
              <a:off x="9385150" y="1954263"/>
              <a:ext cx="42575" cy="1340475"/>
              <a:chOff x="9385150" y="1954263"/>
              <a:chExt cx="42575" cy="1340475"/>
            </a:xfrm>
          </p:grpSpPr>
          <p:sp>
            <p:nvSpPr>
              <p:cNvPr id="486" name="Google Shape;486;p11"/>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11"/>
            <p:cNvGrpSpPr/>
            <p:nvPr/>
          </p:nvGrpSpPr>
          <p:grpSpPr>
            <a:xfrm>
              <a:off x="9794216" y="1954263"/>
              <a:ext cx="42575" cy="1340475"/>
              <a:chOff x="9544525" y="1954263"/>
              <a:chExt cx="42575" cy="1340475"/>
            </a:xfrm>
          </p:grpSpPr>
          <p:sp>
            <p:nvSpPr>
              <p:cNvPr id="494" name="Google Shape;494;p11"/>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11"/>
            <p:cNvGrpSpPr/>
            <p:nvPr/>
          </p:nvGrpSpPr>
          <p:grpSpPr>
            <a:xfrm>
              <a:off x="9691950" y="1954263"/>
              <a:ext cx="42575" cy="1340475"/>
              <a:chOff x="9385150" y="1954263"/>
              <a:chExt cx="42575" cy="1340475"/>
            </a:xfrm>
          </p:grpSpPr>
          <p:sp>
            <p:nvSpPr>
              <p:cNvPr id="502" name="Google Shape;502;p11"/>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9" name="Google Shape;509;p11"/>
          <p:cNvSpPr txBox="1">
            <a:spLocks noGrp="1"/>
          </p:cNvSpPr>
          <p:nvPr>
            <p:ph type="subTitle" idx="1"/>
          </p:nvPr>
        </p:nvSpPr>
        <p:spPr>
          <a:xfrm>
            <a:off x="1143000" y="3477319"/>
            <a:ext cx="6858000" cy="310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rgbClr val="DCF4FA"/>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accent2"/>
              </a:buClr>
              <a:buSzPts val="2800"/>
              <a:buFont typeface="Lexend"/>
              <a:buNone/>
              <a:defRPr sz="2800" b="1">
                <a:solidFill>
                  <a:schemeClr val="accent2"/>
                </a:solidFill>
                <a:latin typeface="Lexend"/>
                <a:ea typeface="Lexend"/>
                <a:cs typeface="Lexend"/>
                <a:sym typeface="Lexend"/>
              </a:defRPr>
            </a:lvl1pPr>
            <a:lvl2pPr lvl="1">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0" tIns="0" rIns="0" bIns="0" anchor="t" anchorCtr="0">
            <a:noAutofit/>
          </a:bodyPr>
          <a:lstStyle>
            <a:lvl1pPr marL="457200" lvl="0" indent="-342900">
              <a:lnSpc>
                <a:spcPct val="100000"/>
              </a:lnSpc>
              <a:spcBef>
                <a:spcPts val="0"/>
              </a:spcBef>
              <a:spcAft>
                <a:spcPts val="0"/>
              </a:spcAft>
              <a:buClr>
                <a:schemeClr val="dk1"/>
              </a:buClr>
              <a:buSzPts val="1800"/>
              <a:buFont typeface="Roboto Slab"/>
              <a:buChar char="●"/>
              <a:defRPr sz="1800">
                <a:solidFill>
                  <a:schemeClr val="dk1"/>
                </a:solidFill>
                <a:latin typeface="Roboto Slab"/>
                <a:ea typeface="Roboto Slab"/>
                <a:cs typeface="Roboto Slab"/>
                <a:sym typeface="Roboto Slab"/>
              </a:defRPr>
            </a:lvl1pPr>
            <a:lvl2pPr marL="914400" lvl="1"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2pPr>
            <a:lvl3pPr marL="1371600" lvl="2"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3pPr>
            <a:lvl4pPr marL="1828800" lvl="3"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4pPr>
            <a:lvl5pPr marL="2286000" lvl="4"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5pPr>
            <a:lvl6pPr marL="2743200" lvl="5"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6pPr>
            <a:lvl7pPr marL="3200400" lvl="6"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7pPr>
            <a:lvl8pPr marL="3657600" lvl="7"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8pPr>
            <a:lvl9pPr marL="4114800" lvl="8"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3" r:id="rId24"/>
    <p:sldLayoutId id="2147483674" r:id="rId25"/>
    <p:sldLayoutId id="2147483675" r:id="rId26"/>
    <p:sldLayoutId id="2147483676"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6.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hyperlink" Target="https://colab.research.google.com/drive/1FMrIpfuZQN99fnIJhDUPTrfl4-Tcrg2w?usp=drive_link" TargetMode="Externa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hyperlink" Target="https://drive.google.com/file/d/19kzp64ZaBj--zfFuDvPcj0krlV5uUux6/view?usp=sharing" TargetMode="Externa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jpe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4.png"/><Relationship Id="rId11" Type="http://schemas.openxmlformats.org/officeDocument/2006/relationships/image" Target="../media/image25.png"/><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8.png"/><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26.jpeg"/><Relationship Id="rId5" Type="http://schemas.openxmlformats.org/officeDocument/2006/relationships/image" Target="../media/image2.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6.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image" Target="../media/image4.png"/><Relationship Id="rId11" Type="http://schemas.openxmlformats.org/officeDocument/2006/relationships/image" Target="../media/image25.png"/><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8.png"/><Relationship Id="rId9"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jpeg"/><Relationship Id="rId7"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28.png"/><Relationship Id="rId5" Type="http://schemas.openxmlformats.org/officeDocument/2006/relationships/image" Target="../media/image2.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4.png"/><Relationship Id="rId11" Type="http://schemas.openxmlformats.org/officeDocument/2006/relationships/image" Target="../media/image32.png"/><Relationship Id="rId5" Type="http://schemas.openxmlformats.org/officeDocument/2006/relationships/image" Target="../media/image3.png"/><Relationship Id="rId10"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30.png"/></Relationships>
</file>

<file path=ppt/slides/_rels/slide3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34.png"/><Relationship Id="rId4" Type="http://schemas.openxmlformats.org/officeDocument/2006/relationships/image" Target="../media/image8.png"/><Relationship Id="rId9" Type="http://schemas.openxmlformats.org/officeDocument/2006/relationships/image" Target="../media/image33.png"/></Relationships>
</file>

<file path=ppt/slides/_rels/slide3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4.png"/><Relationship Id="rId11" Type="http://schemas.openxmlformats.org/officeDocument/2006/relationships/image" Target="../media/image37.png"/><Relationship Id="rId5" Type="http://schemas.openxmlformats.org/officeDocument/2006/relationships/image" Target="../media/image3.png"/><Relationship Id="rId10"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35.png"/></Relationships>
</file>

<file path=ppt/slides/_rels/slide3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4.png"/><Relationship Id="rId11" Type="http://schemas.openxmlformats.org/officeDocument/2006/relationships/image" Target="../media/image25.png"/><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8.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jpeg"/><Relationship Id="rId7"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17.xml"/><Relationship Id="rId6" Type="http://schemas.openxmlformats.org/officeDocument/2006/relationships/image" Target="../media/image39.jpeg"/><Relationship Id="rId5" Type="http://schemas.openxmlformats.org/officeDocument/2006/relationships/image" Target="../media/image2.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17.xml"/><Relationship Id="rId5" Type="http://schemas.openxmlformats.org/officeDocument/2006/relationships/image" Target="../media/image6.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3.xml"/><Relationship Id="rId6" Type="http://schemas.openxmlformats.org/officeDocument/2006/relationships/image" Target="../media/image4.png"/><Relationship Id="rId11" Type="http://schemas.openxmlformats.org/officeDocument/2006/relationships/image" Target="../media/image25.png"/><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8.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jpeg"/><Relationship Id="rId7"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jpeg"/><Relationship Id="rId2" Type="http://schemas.openxmlformats.org/officeDocument/2006/relationships/notesSlide" Target="../notesSlides/notesSlide50.xml"/><Relationship Id="rId1" Type="http://schemas.openxmlformats.org/officeDocument/2006/relationships/slideLayout" Target="../slideLayouts/slideLayout2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18.jpeg"/><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DCF4FA"/>
            </a:gs>
          </a:gsLst>
          <a:path path="circle">
            <a:fillToRect l="50000" t="50000" r="50000" b="50000"/>
          </a:path>
          <a:tileRect/>
        </a:gradFill>
        <a:effectLst/>
      </p:bgPr>
    </p:bg>
    <p:spTree>
      <p:nvGrpSpPr>
        <p:cNvPr id="1" name="Shape 1105"/>
        <p:cNvGrpSpPr/>
        <p:nvPr/>
      </p:nvGrpSpPr>
      <p:grpSpPr>
        <a:xfrm>
          <a:off x="0" y="0"/>
          <a:ext cx="0" cy="0"/>
          <a:chOff x="0" y="0"/>
          <a:chExt cx="0" cy="0"/>
        </a:xfrm>
      </p:grpSpPr>
      <p:sp>
        <p:nvSpPr>
          <p:cNvPr id="1106" name="Google Shape;1106;p34"/>
          <p:cNvSpPr txBox="1">
            <a:spLocks noGrp="1"/>
          </p:cNvSpPr>
          <p:nvPr>
            <p:ph type="subTitle" idx="1"/>
          </p:nvPr>
        </p:nvSpPr>
        <p:spPr>
          <a:xfrm>
            <a:off x="6244918" y="3286146"/>
            <a:ext cx="1992757" cy="269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a:t>2023-24-015</a:t>
            </a:r>
          </a:p>
        </p:txBody>
      </p:sp>
      <p:sp>
        <p:nvSpPr>
          <p:cNvPr id="1107" name="Google Shape;1107;p34"/>
          <p:cNvSpPr txBox="1">
            <a:spLocks noGrp="1"/>
          </p:cNvSpPr>
          <p:nvPr>
            <p:ph type="ctrTitle"/>
          </p:nvPr>
        </p:nvSpPr>
        <p:spPr>
          <a:xfrm>
            <a:off x="1346791" y="1791276"/>
            <a:ext cx="6890884" cy="1340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4000">
                <a:solidFill>
                  <a:srgbClr val="0D828E"/>
                </a:solidFill>
              </a:rPr>
              <a:t>Integrative Approach to </a:t>
            </a:r>
            <a:r>
              <a:rPr lang="en-US" sz="4000">
                <a:solidFill>
                  <a:srgbClr val="F45D3E"/>
                </a:solidFill>
              </a:rPr>
              <a:t>Cardiovascular Health </a:t>
            </a:r>
            <a:br>
              <a:rPr lang="en-US" sz="4000">
                <a:solidFill>
                  <a:srgbClr val="F45D3E"/>
                </a:solidFill>
              </a:rPr>
            </a:br>
            <a:r>
              <a:rPr lang="en-US" sz="4000">
                <a:solidFill>
                  <a:srgbClr val="F45D3E"/>
                </a:solidFill>
              </a:rPr>
              <a:t>Management</a:t>
            </a:r>
          </a:p>
        </p:txBody>
      </p:sp>
      <p:pic>
        <p:nvPicPr>
          <p:cNvPr id="1108" name="Google Shape;1108;p34"/>
          <p:cNvPicPr preferRelativeResize="0"/>
          <p:nvPr/>
        </p:nvPicPr>
        <p:blipFill>
          <a:blip r:embed="rId3">
            <a:alphaModFix/>
          </a:blip>
          <a:stretch>
            <a:fillRect/>
          </a:stretch>
        </p:blipFill>
        <p:spPr>
          <a:xfrm rot="900000">
            <a:off x="5443053" y="330544"/>
            <a:ext cx="1018695" cy="949418"/>
          </a:xfrm>
          <a:prstGeom prst="rect">
            <a:avLst/>
          </a:prstGeom>
          <a:noFill/>
          <a:ln>
            <a:noFill/>
          </a:ln>
        </p:spPr>
      </p:pic>
      <p:pic>
        <p:nvPicPr>
          <p:cNvPr id="1109" name="Google Shape;1109;p34"/>
          <p:cNvPicPr preferRelativeResize="0"/>
          <p:nvPr/>
        </p:nvPicPr>
        <p:blipFill>
          <a:blip r:embed="rId4">
            <a:alphaModFix/>
          </a:blip>
          <a:stretch>
            <a:fillRect/>
          </a:stretch>
        </p:blipFill>
        <p:spPr>
          <a:xfrm rot="899998">
            <a:off x="768182" y="290439"/>
            <a:ext cx="665522" cy="621153"/>
          </a:xfrm>
          <a:prstGeom prst="rect">
            <a:avLst/>
          </a:prstGeom>
          <a:noFill/>
          <a:ln>
            <a:noFill/>
          </a:ln>
        </p:spPr>
      </p:pic>
      <p:pic>
        <p:nvPicPr>
          <p:cNvPr id="1110" name="Google Shape;1110;p34"/>
          <p:cNvPicPr preferRelativeResize="0"/>
          <p:nvPr/>
        </p:nvPicPr>
        <p:blipFill>
          <a:blip r:embed="rId5">
            <a:alphaModFix/>
          </a:blip>
          <a:stretch>
            <a:fillRect/>
          </a:stretch>
        </p:blipFill>
        <p:spPr>
          <a:xfrm rot="899987">
            <a:off x="1182344" y="2002692"/>
            <a:ext cx="535946" cy="500209"/>
          </a:xfrm>
          <a:prstGeom prst="rect">
            <a:avLst/>
          </a:prstGeom>
          <a:noFill/>
          <a:ln>
            <a:noFill/>
          </a:ln>
        </p:spPr>
      </p:pic>
      <p:pic>
        <p:nvPicPr>
          <p:cNvPr id="1111" name="Google Shape;1111;p34"/>
          <p:cNvPicPr preferRelativeResize="0"/>
          <p:nvPr/>
        </p:nvPicPr>
        <p:blipFill>
          <a:blip r:embed="rId4">
            <a:alphaModFix/>
          </a:blip>
          <a:stretch>
            <a:fillRect/>
          </a:stretch>
        </p:blipFill>
        <p:spPr>
          <a:xfrm rot="899998">
            <a:off x="5329277" y="4385709"/>
            <a:ext cx="665522" cy="621153"/>
          </a:xfrm>
          <a:prstGeom prst="rect">
            <a:avLst/>
          </a:prstGeom>
          <a:noFill/>
          <a:ln>
            <a:noFill/>
          </a:ln>
        </p:spPr>
      </p:pic>
      <p:pic>
        <p:nvPicPr>
          <p:cNvPr id="1112" name="Google Shape;1112;p34"/>
          <p:cNvPicPr preferRelativeResize="0"/>
          <p:nvPr/>
        </p:nvPicPr>
        <p:blipFill>
          <a:blip r:embed="rId4">
            <a:alphaModFix/>
          </a:blip>
          <a:stretch>
            <a:fillRect/>
          </a:stretch>
        </p:blipFill>
        <p:spPr>
          <a:xfrm rot="-900008" flipH="1">
            <a:off x="3905541" y="1073273"/>
            <a:ext cx="410087" cy="382752"/>
          </a:xfrm>
          <a:prstGeom prst="rect">
            <a:avLst/>
          </a:prstGeom>
          <a:noFill/>
          <a:ln>
            <a:noFill/>
          </a:ln>
        </p:spPr>
      </p:pic>
      <p:pic>
        <p:nvPicPr>
          <p:cNvPr id="1113" name="Google Shape;1113;p34"/>
          <p:cNvPicPr preferRelativeResize="0"/>
          <p:nvPr/>
        </p:nvPicPr>
        <p:blipFill>
          <a:blip r:embed="rId5">
            <a:alphaModFix/>
          </a:blip>
          <a:stretch>
            <a:fillRect/>
          </a:stretch>
        </p:blipFill>
        <p:spPr>
          <a:xfrm rot="1288032" flipH="1">
            <a:off x="2411704" y="3727307"/>
            <a:ext cx="535946" cy="500209"/>
          </a:xfrm>
          <a:prstGeom prst="rect">
            <a:avLst/>
          </a:prstGeom>
          <a:noFill/>
          <a:ln>
            <a:noFill/>
          </a:ln>
        </p:spPr>
      </p:pic>
      <p:pic>
        <p:nvPicPr>
          <p:cNvPr id="1114" name="Google Shape;1114;p34"/>
          <p:cNvPicPr preferRelativeResize="0"/>
          <p:nvPr/>
        </p:nvPicPr>
        <p:blipFill>
          <a:blip r:embed="rId6">
            <a:alphaModFix/>
          </a:blip>
          <a:stretch>
            <a:fillRect/>
          </a:stretch>
        </p:blipFill>
        <p:spPr>
          <a:xfrm rot="899999">
            <a:off x="6995534" y="1336772"/>
            <a:ext cx="321896" cy="300100"/>
          </a:xfrm>
          <a:prstGeom prst="rect">
            <a:avLst/>
          </a:prstGeom>
          <a:noFill/>
          <a:ln>
            <a:noFill/>
          </a:ln>
        </p:spPr>
      </p:pic>
      <p:grpSp>
        <p:nvGrpSpPr>
          <p:cNvPr id="7" name="Google Shape;2633;p64">
            <a:extLst>
              <a:ext uri="{FF2B5EF4-FFF2-40B4-BE49-F238E27FC236}">
                <a16:creationId xmlns:a16="http://schemas.microsoft.com/office/drawing/2014/main" id="{2D9AC604-CA6F-320D-EBDA-D3FE6C88A910}"/>
              </a:ext>
            </a:extLst>
          </p:cNvPr>
          <p:cNvGrpSpPr/>
          <p:nvPr/>
        </p:nvGrpSpPr>
        <p:grpSpPr>
          <a:xfrm>
            <a:off x="2647023" y="3117577"/>
            <a:ext cx="438475" cy="348900"/>
            <a:chOff x="1472500" y="4073825"/>
            <a:chExt cx="438475" cy="348900"/>
          </a:xfrm>
        </p:grpSpPr>
        <p:sp>
          <p:nvSpPr>
            <p:cNvPr id="3" name="Google Shape;2634;p64">
              <a:extLst>
                <a:ext uri="{FF2B5EF4-FFF2-40B4-BE49-F238E27FC236}">
                  <a16:creationId xmlns:a16="http://schemas.microsoft.com/office/drawing/2014/main" id="{25FE9C94-27CD-2325-5352-512FD76F3352}"/>
                </a:ext>
              </a:extLst>
            </p:cNvPr>
            <p:cNvSpPr/>
            <p:nvPr/>
          </p:nvSpPr>
          <p:spPr>
            <a:xfrm>
              <a:off x="1472500" y="4073825"/>
              <a:ext cx="438475" cy="348900"/>
            </a:xfrm>
            <a:custGeom>
              <a:avLst/>
              <a:gdLst/>
              <a:ahLst/>
              <a:cxnLst/>
              <a:rect l="l" t="t" r="r" b="b"/>
              <a:pathLst>
                <a:path w="17539" h="13956" extrusionOk="0">
                  <a:moveTo>
                    <a:pt x="7454" y="4621"/>
                  </a:moveTo>
                  <a:lnTo>
                    <a:pt x="9597" y="8252"/>
                  </a:lnTo>
                  <a:lnTo>
                    <a:pt x="10668" y="6657"/>
                  </a:lnTo>
                  <a:lnTo>
                    <a:pt x="17002" y="6657"/>
                  </a:lnTo>
                  <a:lnTo>
                    <a:pt x="17002" y="7169"/>
                  </a:lnTo>
                  <a:lnTo>
                    <a:pt x="14300" y="7169"/>
                  </a:lnTo>
                  <a:lnTo>
                    <a:pt x="14300" y="7717"/>
                  </a:lnTo>
                  <a:lnTo>
                    <a:pt x="15574" y="7717"/>
                  </a:lnTo>
                  <a:cubicBezTo>
                    <a:pt x="14990" y="8907"/>
                    <a:pt x="14073" y="10074"/>
                    <a:pt x="12871" y="11050"/>
                  </a:cubicBezTo>
                  <a:cubicBezTo>
                    <a:pt x="11645" y="12062"/>
                    <a:pt x="10228" y="12872"/>
                    <a:pt x="8763" y="13348"/>
                  </a:cubicBezTo>
                  <a:cubicBezTo>
                    <a:pt x="7287" y="12848"/>
                    <a:pt x="5870" y="12062"/>
                    <a:pt x="4656" y="11050"/>
                  </a:cubicBezTo>
                  <a:cubicBezTo>
                    <a:pt x="3465" y="10050"/>
                    <a:pt x="2524" y="8907"/>
                    <a:pt x="1941" y="7717"/>
                  </a:cubicBezTo>
                  <a:lnTo>
                    <a:pt x="3286" y="7717"/>
                  </a:lnTo>
                  <a:lnTo>
                    <a:pt x="3941" y="7109"/>
                  </a:lnTo>
                  <a:lnTo>
                    <a:pt x="5489" y="8824"/>
                  </a:lnTo>
                  <a:lnTo>
                    <a:pt x="7311" y="6454"/>
                  </a:lnTo>
                  <a:lnTo>
                    <a:pt x="9513" y="10276"/>
                  </a:lnTo>
                  <a:lnTo>
                    <a:pt x="11216" y="7717"/>
                  </a:lnTo>
                  <a:lnTo>
                    <a:pt x="12716" y="7717"/>
                  </a:lnTo>
                  <a:lnTo>
                    <a:pt x="12716" y="7169"/>
                  </a:lnTo>
                  <a:lnTo>
                    <a:pt x="10942" y="7169"/>
                  </a:lnTo>
                  <a:lnTo>
                    <a:pt x="9561" y="9217"/>
                  </a:lnTo>
                  <a:lnTo>
                    <a:pt x="7394" y="5526"/>
                  </a:lnTo>
                  <a:lnTo>
                    <a:pt x="5453" y="7955"/>
                  </a:lnTo>
                  <a:lnTo>
                    <a:pt x="3965" y="6347"/>
                  </a:lnTo>
                  <a:lnTo>
                    <a:pt x="3072" y="7157"/>
                  </a:lnTo>
                  <a:lnTo>
                    <a:pt x="488" y="7157"/>
                  </a:lnTo>
                  <a:lnTo>
                    <a:pt x="488" y="6645"/>
                  </a:lnTo>
                  <a:lnTo>
                    <a:pt x="2882" y="6645"/>
                  </a:lnTo>
                  <a:lnTo>
                    <a:pt x="4001" y="5633"/>
                  </a:lnTo>
                  <a:lnTo>
                    <a:pt x="5429" y="7169"/>
                  </a:lnTo>
                  <a:lnTo>
                    <a:pt x="7454" y="4621"/>
                  </a:lnTo>
                  <a:close/>
                  <a:moveTo>
                    <a:pt x="12682" y="1"/>
                  </a:moveTo>
                  <a:cubicBezTo>
                    <a:pt x="12255" y="1"/>
                    <a:pt x="11821" y="69"/>
                    <a:pt x="11395" y="204"/>
                  </a:cubicBezTo>
                  <a:cubicBezTo>
                    <a:pt x="10466" y="501"/>
                    <a:pt x="9573" y="1085"/>
                    <a:pt x="8763" y="1942"/>
                  </a:cubicBezTo>
                  <a:cubicBezTo>
                    <a:pt x="7566" y="687"/>
                    <a:pt x="6179" y="11"/>
                    <a:pt x="4829" y="11"/>
                  </a:cubicBezTo>
                  <a:cubicBezTo>
                    <a:pt x="4783" y="11"/>
                    <a:pt x="4737" y="12"/>
                    <a:pt x="4691" y="13"/>
                  </a:cubicBezTo>
                  <a:cubicBezTo>
                    <a:pt x="3536" y="49"/>
                    <a:pt x="2477" y="585"/>
                    <a:pt x="1739" y="1537"/>
                  </a:cubicBezTo>
                  <a:lnTo>
                    <a:pt x="2131" y="1859"/>
                  </a:lnTo>
                  <a:cubicBezTo>
                    <a:pt x="2774" y="1025"/>
                    <a:pt x="3703" y="549"/>
                    <a:pt x="4715" y="513"/>
                  </a:cubicBezTo>
                  <a:cubicBezTo>
                    <a:pt x="4757" y="512"/>
                    <a:pt x="4799" y="511"/>
                    <a:pt x="4840" y="511"/>
                  </a:cubicBezTo>
                  <a:cubicBezTo>
                    <a:pt x="6112" y="511"/>
                    <a:pt x="7431" y="1210"/>
                    <a:pt x="8561" y="2490"/>
                  </a:cubicBezTo>
                  <a:lnTo>
                    <a:pt x="8763" y="2704"/>
                  </a:lnTo>
                  <a:lnTo>
                    <a:pt x="8954" y="2490"/>
                  </a:lnTo>
                  <a:cubicBezTo>
                    <a:pt x="9751" y="1585"/>
                    <a:pt x="10633" y="990"/>
                    <a:pt x="11537" y="692"/>
                  </a:cubicBezTo>
                  <a:cubicBezTo>
                    <a:pt x="11920" y="574"/>
                    <a:pt x="12305" y="514"/>
                    <a:pt x="12681" y="514"/>
                  </a:cubicBezTo>
                  <a:cubicBezTo>
                    <a:pt x="13102" y="514"/>
                    <a:pt x="13511" y="589"/>
                    <a:pt x="13895" y="739"/>
                  </a:cubicBezTo>
                  <a:cubicBezTo>
                    <a:pt x="14597" y="1001"/>
                    <a:pt x="15193" y="1513"/>
                    <a:pt x="15609" y="2180"/>
                  </a:cubicBezTo>
                  <a:cubicBezTo>
                    <a:pt x="16050" y="2895"/>
                    <a:pt x="16276" y="3764"/>
                    <a:pt x="16276" y="4716"/>
                  </a:cubicBezTo>
                  <a:cubicBezTo>
                    <a:pt x="16276" y="5192"/>
                    <a:pt x="16217" y="5681"/>
                    <a:pt x="16109" y="6157"/>
                  </a:cubicBezTo>
                  <a:lnTo>
                    <a:pt x="10394" y="6157"/>
                  </a:lnTo>
                  <a:lnTo>
                    <a:pt x="9620" y="7336"/>
                  </a:lnTo>
                  <a:lnTo>
                    <a:pt x="7537" y="3668"/>
                  </a:lnTo>
                  <a:lnTo>
                    <a:pt x="5429" y="6419"/>
                  </a:lnTo>
                  <a:lnTo>
                    <a:pt x="4060" y="4907"/>
                  </a:lnTo>
                  <a:lnTo>
                    <a:pt x="2703" y="6169"/>
                  </a:lnTo>
                  <a:lnTo>
                    <a:pt x="1417" y="6169"/>
                  </a:lnTo>
                  <a:cubicBezTo>
                    <a:pt x="1322" y="5692"/>
                    <a:pt x="1250" y="5204"/>
                    <a:pt x="1250" y="4728"/>
                  </a:cubicBezTo>
                  <a:cubicBezTo>
                    <a:pt x="1250" y="3811"/>
                    <a:pt x="1477" y="2966"/>
                    <a:pt x="1893" y="2263"/>
                  </a:cubicBezTo>
                  <a:lnTo>
                    <a:pt x="1453" y="2002"/>
                  </a:lnTo>
                  <a:cubicBezTo>
                    <a:pt x="988" y="2775"/>
                    <a:pt x="750" y="3716"/>
                    <a:pt x="750" y="4728"/>
                  </a:cubicBezTo>
                  <a:cubicBezTo>
                    <a:pt x="750" y="5204"/>
                    <a:pt x="798" y="5692"/>
                    <a:pt x="893" y="6169"/>
                  </a:cubicBezTo>
                  <a:lnTo>
                    <a:pt x="0" y="6169"/>
                  </a:lnTo>
                  <a:lnTo>
                    <a:pt x="0" y="7717"/>
                  </a:lnTo>
                  <a:lnTo>
                    <a:pt x="1405" y="7717"/>
                  </a:lnTo>
                  <a:cubicBezTo>
                    <a:pt x="2608" y="10443"/>
                    <a:pt x="5453" y="12872"/>
                    <a:pt x="8692" y="13920"/>
                  </a:cubicBezTo>
                  <a:lnTo>
                    <a:pt x="8775" y="13955"/>
                  </a:lnTo>
                  <a:lnTo>
                    <a:pt x="8847" y="13920"/>
                  </a:lnTo>
                  <a:cubicBezTo>
                    <a:pt x="12085" y="12872"/>
                    <a:pt x="14931" y="10443"/>
                    <a:pt x="16133" y="7717"/>
                  </a:cubicBezTo>
                  <a:lnTo>
                    <a:pt x="17538" y="7717"/>
                  </a:lnTo>
                  <a:lnTo>
                    <a:pt x="17538" y="6157"/>
                  </a:lnTo>
                  <a:lnTo>
                    <a:pt x="16645" y="6157"/>
                  </a:lnTo>
                  <a:cubicBezTo>
                    <a:pt x="16752" y="5681"/>
                    <a:pt x="16800" y="5192"/>
                    <a:pt x="16800" y="4716"/>
                  </a:cubicBezTo>
                  <a:cubicBezTo>
                    <a:pt x="16800" y="3668"/>
                    <a:pt x="16526" y="2704"/>
                    <a:pt x="16038" y="1918"/>
                  </a:cubicBezTo>
                  <a:cubicBezTo>
                    <a:pt x="15562" y="1144"/>
                    <a:pt x="14871" y="573"/>
                    <a:pt x="14073" y="263"/>
                  </a:cubicBezTo>
                  <a:cubicBezTo>
                    <a:pt x="13633" y="87"/>
                    <a:pt x="13162" y="1"/>
                    <a:pt x="126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35;p64">
              <a:extLst>
                <a:ext uri="{FF2B5EF4-FFF2-40B4-BE49-F238E27FC236}">
                  <a16:creationId xmlns:a16="http://schemas.microsoft.com/office/drawing/2014/main" id="{7AAF40B7-E047-A73E-1E4F-652897DC57A1}"/>
                </a:ext>
              </a:extLst>
            </p:cNvPr>
            <p:cNvSpPr/>
            <p:nvPr/>
          </p:nvSpPr>
          <p:spPr>
            <a:xfrm>
              <a:off x="1804675" y="4253925"/>
              <a:ext cx="12525" cy="12825"/>
            </a:xfrm>
            <a:custGeom>
              <a:avLst/>
              <a:gdLst/>
              <a:ahLst/>
              <a:cxnLst/>
              <a:rect l="l" t="t" r="r" b="b"/>
              <a:pathLst>
                <a:path w="501" h="513" extrusionOk="0">
                  <a:moveTo>
                    <a:pt x="1" y="1"/>
                  </a:moveTo>
                  <a:lnTo>
                    <a:pt x="1" y="513"/>
                  </a:lnTo>
                  <a:lnTo>
                    <a:pt x="501" y="513"/>
                  </a:lnTo>
                  <a:lnTo>
                    <a:pt x="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36;p64">
              <a:extLst>
                <a:ext uri="{FF2B5EF4-FFF2-40B4-BE49-F238E27FC236}">
                  <a16:creationId xmlns:a16="http://schemas.microsoft.com/office/drawing/2014/main" id="{BC19328B-4357-D3BB-A1BE-CAF1DC179DDF}"/>
                </a:ext>
              </a:extLst>
            </p:cNvPr>
            <p:cNvSpPr/>
            <p:nvPr/>
          </p:nvSpPr>
          <p:spPr>
            <a:xfrm>
              <a:off x="1820450" y="4120575"/>
              <a:ext cx="12825" cy="12525"/>
            </a:xfrm>
            <a:custGeom>
              <a:avLst/>
              <a:gdLst/>
              <a:ahLst/>
              <a:cxnLst/>
              <a:rect l="l" t="t" r="r" b="b"/>
              <a:pathLst>
                <a:path w="513" h="501" extrusionOk="0">
                  <a:moveTo>
                    <a:pt x="1" y="1"/>
                  </a:moveTo>
                  <a:lnTo>
                    <a:pt x="1" y="501"/>
                  </a:lnTo>
                  <a:lnTo>
                    <a:pt x="513" y="501"/>
                  </a:lnTo>
                  <a:lnTo>
                    <a:pt x="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37;p64">
              <a:extLst>
                <a:ext uri="{FF2B5EF4-FFF2-40B4-BE49-F238E27FC236}">
                  <a16:creationId xmlns:a16="http://schemas.microsoft.com/office/drawing/2014/main" id="{87F60E99-9E71-AA2D-471E-DC6A0A9A8F16}"/>
                </a:ext>
              </a:extLst>
            </p:cNvPr>
            <p:cNvSpPr/>
            <p:nvPr/>
          </p:nvSpPr>
          <p:spPr>
            <a:xfrm>
              <a:off x="1795750" y="4106875"/>
              <a:ext cx="12525" cy="12525"/>
            </a:xfrm>
            <a:custGeom>
              <a:avLst/>
              <a:gdLst/>
              <a:ahLst/>
              <a:cxnLst/>
              <a:rect l="l" t="t" r="r" b="b"/>
              <a:pathLst>
                <a:path w="501" h="501" extrusionOk="0">
                  <a:moveTo>
                    <a:pt x="0" y="1"/>
                  </a:moveTo>
                  <a:lnTo>
                    <a:pt x="0" y="501"/>
                  </a:lnTo>
                  <a:lnTo>
                    <a:pt x="500" y="501"/>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2444;p64">
            <a:extLst>
              <a:ext uri="{FF2B5EF4-FFF2-40B4-BE49-F238E27FC236}">
                <a16:creationId xmlns:a16="http://schemas.microsoft.com/office/drawing/2014/main" id="{52FF67A3-FB9E-6FE8-926F-52D40F5B8F2B}"/>
              </a:ext>
            </a:extLst>
          </p:cNvPr>
          <p:cNvGrpSpPr/>
          <p:nvPr/>
        </p:nvGrpSpPr>
        <p:grpSpPr>
          <a:xfrm>
            <a:off x="3661869" y="385043"/>
            <a:ext cx="327425" cy="438775"/>
            <a:chOff x="1148950" y="2768025"/>
            <a:chExt cx="327425" cy="438775"/>
          </a:xfrm>
        </p:grpSpPr>
        <p:sp>
          <p:nvSpPr>
            <p:cNvPr id="59" name="Google Shape;2445;p64">
              <a:extLst>
                <a:ext uri="{FF2B5EF4-FFF2-40B4-BE49-F238E27FC236}">
                  <a16:creationId xmlns:a16="http://schemas.microsoft.com/office/drawing/2014/main" id="{D01DB5CB-C403-C3C9-BB7E-57D1103C74D8}"/>
                </a:ext>
              </a:extLst>
            </p:cNvPr>
            <p:cNvSpPr/>
            <p:nvPr/>
          </p:nvSpPr>
          <p:spPr>
            <a:xfrm>
              <a:off x="1251325" y="3141875"/>
              <a:ext cx="38725" cy="38725"/>
            </a:xfrm>
            <a:custGeom>
              <a:avLst/>
              <a:gdLst/>
              <a:ahLst/>
              <a:cxnLst/>
              <a:rect l="l" t="t" r="r" b="b"/>
              <a:pathLst>
                <a:path w="1549" h="1549" extrusionOk="0">
                  <a:moveTo>
                    <a:pt x="775" y="525"/>
                  </a:moveTo>
                  <a:cubicBezTo>
                    <a:pt x="918" y="525"/>
                    <a:pt x="1025" y="644"/>
                    <a:pt x="1025" y="775"/>
                  </a:cubicBezTo>
                  <a:cubicBezTo>
                    <a:pt x="1037" y="930"/>
                    <a:pt x="918" y="1025"/>
                    <a:pt x="775" y="1025"/>
                  </a:cubicBezTo>
                  <a:cubicBezTo>
                    <a:pt x="620" y="1025"/>
                    <a:pt x="525" y="918"/>
                    <a:pt x="525" y="775"/>
                  </a:cubicBezTo>
                  <a:cubicBezTo>
                    <a:pt x="525" y="632"/>
                    <a:pt x="644" y="525"/>
                    <a:pt x="775" y="525"/>
                  </a:cubicBezTo>
                  <a:close/>
                  <a:moveTo>
                    <a:pt x="775" y="1"/>
                  </a:moveTo>
                  <a:cubicBezTo>
                    <a:pt x="346" y="1"/>
                    <a:pt x="1" y="346"/>
                    <a:pt x="1" y="775"/>
                  </a:cubicBezTo>
                  <a:cubicBezTo>
                    <a:pt x="1" y="1215"/>
                    <a:pt x="346" y="1549"/>
                    <a:pt x="775" y="1549"/>
                  </a:cubicBezTo>
                  <a:cubicBezTo>
                    <a:pt x="1203" y="1549"/>
                    <a:pt x="1549" y="1215"/>
                    <a:pt x="1549" y="775"/>
                  </a:cubicBezTo>
                  <a:cubicBezTo>
                    <a:pt x="1549" y="346"/>
                    <a:pt x="1203" y="1"/>
                    <a:pt x="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46;p64">
              <a:extLst>
                <a:ext uri="{FF2B5EF4-FFF2-40B4-BE49-F238E27FC236}">
                  <a16:creationId xmlns:a16="http://schemas.microsoft.com/office/drawing/2014/main" id="{1CF2639F-AB63-BA98-E767-4B365E81ADAD}"/>
                </a:ext>
              </a:extLst>
            </p:cNvPr>
            <p:cNvSpPr/>
            <p:nvPr/>
          </p:nvSpPr>
          <p:spPr>
            <a:xfrm>
              <a:off x="1264125" y="3193975"/>
              <a:ext cx="12825" cy="12825"/>
            </a:xfrm>
            <a:custGeom>
              <a:avLst/>
              <a:gdLst/>
              <a:ahLst/>
              <a:cxnLst/>
              <a:rect l="l" t="t" r="r" b="b"/>
              <a:pathLst>
                <a:path w="513" h="513" extrusionOk="0">
                  <a:moveTo>
                    <a:pt x="1" y="0"/>
                  </a:moveTo>
                  <a:lnTo>
                    <a:pt x="1" y="512"/>
                  </a:lnTo>
                  <a:lnTo>
                    <a:pt x="513" y="512"/>
                  </a:lnTo>
                  <a:lnTo>
                    <a:pt x="5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47;p64">
              <a:extLst>
                <a:ext uri="{FF2B5EF4-FFF2-40B4-BE49-F238E27FC236}">
                  <a16:creationId xmlns:a16="http://schemas.microsoft.com/office/drawing/2014/main" id="{861323CF-E300-BA93-FFDB-E399C2586531}"/>
                </a:ext>
              </a:extLst>
            </p:cNvPr>
            <p:cNvSpPr/>
            <p:nvPr/>
          </p:nvSpPr>
          <p:spPr>
            <a:xfrm>
              <a:off x="1148950" y="2768025"/>
              <a:ext cx="327425" cy="438475"/>
            </a:xfrm>
            <a:custGeom>
              <a:avLst/>
              <a:gdLst/>
              <a:ahLst/>
              <a:cxnLst/>
              <a:rect l="l" t="t" r="r" b="b"/>
              <a:pathLst>
                <a:path w="13097" h="17539" extrusionOk="0">
                  <a:moveTo>
                    <a:pt x="8465" y="489"/>
                  </a:moveTo>
                  <a:cubicBezTo>
                    <a:pt x="8811" y="489"/>
                    <a:pt x="9097" y="703"/>
                    <a:pt x="9204" y="1001"/>
                  </a:cubicBezTo>
                  <a:lnTo>
                    <a:pt x="6525" y="1001"/>
                  </a:lnTo>
                  <a:lnTo>
                    <a:pt x="6013" y="1501"/>
                  </a:lnTo>
                  <a:lnTo>
                    <a:pt x="3703" y="1501"/>
                  </a:lnTo>
                  <a:lnTo>
                    <a:pt x="3203" y="1001"/>
                  </a:lnTo>
                  <a:lnTo>
                    <a:pt x="536" y="1001"/>
                  </a:lnTo>
                  <a:cubicBezTo>
                    <a:pt x="643" y="703"/>
                    <a:pt x="929" y="489"/>
                    <a:pt x="1262" y="489"/>
                  </a:cubicBezTo>
                  <a:close/>
                  <a:moveTo>
                    <a:pt x="9484" y="4664"/>
                  </a:moveTo>
                  <a:cubicBezTo>
                    <a:pt x="9533" y="4664"/>
                    <a:pt x="9582" y="4666"/>
                    <a:pt x="9632" y="4668"/>
                  </a:cubicBezTo>
                  <a:cubicBezTo>
                    <a:pt x="11204" y="4751"/>
                    <a:pt x="12490" y="6025"/>
                    <a:pt x="12561" y="7609"/>
                  </a:cubicBezTo>
                  <a:cubicBezTo>
                    <a:pt x="12633" y="9383"/>
                    <a:pt x="11228" y="10835"/>
                    <a:pt x="9478" y="10835"/>
                  </a:cubicBezTo>
                  <a:cubicBezTo>
                    <a:pt x="8930" y="10835"/>
                    <a:pt x="8382" y="10692"/>
                    <a:pt x="7918" y="10407"/>
                  </a:cubicBezTo>
                  <a:lnTo>
                    <a:pt x="7858" y="10371"/>
                  </a:lnTo>
                  <a:lnTo>
                    <a:pt x="6858" y="10371"/>
                  </a:lnTo>
                  <a:lnTo>
                    <a:pt x="6858" y="9383"/>
                  </a:lnTo>
                  <a:lnTo>
                    <a:pt x="6834" y="9323"/>
                  </a:lnTo>
                  <a:cubicBezTo>
                    <a:pt x="6549" y="8835"/>
                    <a:pt x="6406" y="8311"/>
                    <a:pt x="6406" y="7752"/>
                  </a:cubicBezTo>
                  <a:cubicBezTo>
                    <a:pt x="6406" y="6051"/>
                    <a:pt x="7778" y="4664"/>
                    <a:pt x="9484" y="4664"/>
                  </a:cubicBezTo>
                  <a:close/>
                  <a:moveTo>
                    <a:pt x="1298" y="1"/>
                  </a:moveTo>
                  <a:cubicBezTo>
                    <a:pt x="584" y="1"/>
                    <a:pt x="12" y="584"/>
                    <a:pt x="12" y="1287"/>
                  </a:cubicBezTo>
                  <a:lnTo>
                    <a:pt x="12" y="2322"/>
                  </a:lnTo>
                  <a:lnTo>
                    <a:pt x="524" y="2322"/>
                  </a:lnTo>
                  <a:lnTo>
                    <a:pt x="524" y="1548"/>
                  </a:lnTo>
                  <a:lnTo>
                    <a:pt x="2977" y="1548"/>
                  </a:lnTo>
                  <a:lnTo>
                    <a:pt x="3477" y="2049"/>
                  </a:lnTo>
                  <a:lnTo>
                    <a:pt x="6263" y="2049"/>
                  </a:lnTo>
                  <a:lnTo>
                    <a:pt x="6775" y="1548"/>
                  </a:lnTo>
                  <a:lnTo>
                    <a:pt x="9227" y="1548"/>
                  </a:lnTo>
                  <a:lnTo>
                    <a:pt x="9227" y="4168"/>
                  </a:lnTo>
                  <a:cubicBezTo>
                    <a:pt x="7370" y="4299"/>
                    <a:pt x="5882" y="5847"/>
                    <a:pt x="5882" y="7752"/>
                  </a:cubicBezTo>
                  <a:cubicBezTo>
                    <a:pt x="5882" y="8383"/>
                    <a:pt x="6037" y="8990"/>
                    <a:pt x="6334" y="9526"/>
                  </a:cubicBezTo>
                  <a:lnTo>
                    <a:pt x="6334" y="10883"/>
                  </a:lnTo>
                  <a:lnTo>
                    <a:pt x="7703" y="10883"/>
                  </a:lnTo>
                  <a:cubicBezTo>
                    <a:pt x="8168" y="11145"/>
                    <a:pt x="8692" y="11300"/>
                    <a:pt x="9227" y="11347"/>
                  </a:cubicBezTo>
                  <a:lnTo>
                    <a:pt x="9227" y="13931"/>
                  </a:lnTo>
                  <a:lnTo>
                    <a:pt x="500" y="13931"/>
                  </a:lnTo>
                  <a:lnTo>
                    <a:pt x="500" y="2834"/>
                  </a:lnTo>
                  <a:lnTo>
                    <a:pt x="0" y="2834"/>
                  </a:lnTo>
                  <a:lnTo>
                    <a:pt x="0" y="16253"/>
                  </a:lnTo>
                  <a:cubicBezTo>
                    <a:pt x="0" y="16967"/>
                    <a:pt x="584" y="17539"/>
                    <a:pt x="1274" y="17539"/>
                  </a:cubicBezTo>
                  <a:lnTo>
                    <a:pt x="4108" y="17539"/>
                  </a:lnTo>
                  <a:lnTo>
                    <a:pt x="4108" y="16979"/>
                  </a:lnTo>
                  <a:lnTo>
                    <a:pt x="1262" y="16979"/>
                  </a:lnTo>
                  <a:cubicBezTo>
                    <a:pt x="834" y="16979"/>
                    <a:pt x="488" y="16646"/>
                    <a:pt x="488" y="16205"/>
                  </a:cubicBezTo>
                  <a:lnTo>
                    <a:pt x="488" y="14419"/>
                  </a:lnTo>
                  <a:lnTo>
                    <a:pt x="9216" y="14419"/>
                  </a:lnTo>
                  <a:lnTo>
                    <a:pt x="9216" y="16205"/>
                  </a:lnTo>
                  <a:cubicBezTo>
                    <a:pt x="9216" y="16634"/>
                    <a:pt x="8870" y="16979"/>
                    <a:pt x="8442" y="16979"/>
                  </a:cubicBezTo>
                  <a:lnTo>
                    <a:pt x="5596" y="16979"/>
                  </a:lnTo>
                  <a:lnTo>
                    <a:pt x="5596" y="17539"/>
                  </a:lnTo>
                  <a:lnTo>
                    <a:pt x="8442" y="17539"/>
                  </a:lnTo>
                  <a:cubicBezTo>
                    <a:pt x="9156" y="17515"/>
                    <a:pt x="9716" y="16955"/>
                    <a:pt x="9704" y="16241"/>
                  </a:cubicBezTo>
                  <a:lnTo>
                    <a:pt x="9704" y="11312"/>
                  </a:lnTo>
                  <a:cubicBezTo>
                    <a:pt x="11621" y="11193"/>
                    <a:pt x="13097" y="9633"/>
                    <a:pt x="13097" y="7740"/>
                  </a:cubicBezTo>
                  <a:cubicBezTo>
                    <a:pt x="13097" y="5847"/>
                    <a:pt x="9739" y="4156"/>
                    <a:pt x="9739" y="4156"/>
                  </a:cubicBezTo>
                  <a:lnTo>
                    <a:pt x="9739" y="1287"/>
                  </a:lnTo>
                  <a:cubicBezTo>
                    <a:pt x="9739" y="572"/>
                    <a:pt x="9156" y="1"/>
                    <a:pt x="84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48;p64">
              <a:extLst>
                <a:ext uri="{FF2B5EF4-FFF2-40B4-BE49-F238E27FC236}">
                  <a16:creationId xmlns:a16="http://schemas.microsoft.com/office/drawing/2014/main" id="{885E543F-B1E5-8A5C-6E98-D54C16116B26}"/>
                </a:ext>
              </a:extLst>
            </p:cNvPr>
            <p:cNvSpPr/>
            <p:nvPr/>
          </p:nvSpPr>
          <p:spPr>
            <a:xfrm>
              <a:off x="1329025" y="2916100"/>
              <a:ext cx="114625" cy="100500"/>
            </a:xfrm>
            <a:custGeom>
              <a:avLst/>
              <a:gdLst/>
              <a:ahLst/>
              <a:cxnLst/>
              <a:rect l="l" t="t" r="r" b="b"/>
              <a:pathLst>
                <a:path w="4585" h="4020" extrusionOk="0">
                  <a:moveTo>
                    <a:pt x="1262" y="519"/>
                  </a:moveTo>
                  <a:cubicBezTo>
                    <a:pt x="1536" y="519"/>
                    <a:pt x="1834" y="674"/>
                    <a:pt x="2096" y="971"/>
                  </a:cubicBezTo>
                  <a:lnTo>
                    <a:pt x="2298" y="1174"/>
                  </a:lnTo>
                  <a:lnTo>
                    <a:pt x="2489" y="971"/>
                  </a:lnTo>
                  <a:cubicBezTo>
                    <a:pt x="2751" y="673"/>
                    <a:pt x="3040" y="519"/>
                    <a:pt x="3315" y="519"/>
                  </a:cubicBezTo>
                  <a:cubicBezTo>
                    <a:pt x="3403" y="519"/>
                    <a:pt x="3489" y="535"/>
                    <a:pt x="3572" y="567"/>
                  </a:cubicBezTo>
                  <a:cubicBezTo>
                    <a:pt x="3882" y="686"/>
                    <a:pt x="4084" y="1019"/>
                    <a:pt x="4084" y="1412"/>
                  </a:cubicBezTo>
                  <a:cubicBezTo>
                    <a:pt x="4084" y="1519"/>
                    <a:pt x="4060" y="1638"/>
                    <a:pt x="4037" y="1745"/>
                  </a:cubicBezTo>
                  <a:lnTo>
                    <a:pt x="2429" y="1745"/>
                  </a:lnTo>
                  <a:lnTo>
                    <a:pt x="2144" y="1924"/>
                  </a:lnTo>
                  <a:lnTo>
                    <a:pt x="1620" y="1436"/>
                  </a:lnTo>
                  <a:lnTo>
                    <a:pt x="1120" y="1745"/>
                  </a:lnTo>
                  <a:lnTo>
                    <a:pt x="536" y="1745"/>
                  </a:lnTo>
                  <a:cubicBezTo>
                    <a:pt x="512" y="1638"/>
                    <a:pt x="489" y="1519"/>
                    <a:pt x="489" y="1412"/>
                  </a:cubicBezTo>
                  <a:cubicBezTo>
                    <a:pt x="524" y="1019"/>
                    <a:pt x="715" y="686"/>
                    <a:pt x="1012" y="567"/>
                  </a:cubicBezTo>
                  <a:cubicBezTo>
                    <a:pt x="1084" y="531"/>
                    <a:pt x="1179" y="519"/>
                    <a:pt x="1262" y="519"/>
                  </a:cubicBezTo>
                  <a:close/>
                  <a:moveTo>
                    <a:pt x="1560" y="2067"/>
                  </a:moveTo>
                  <a:lnTo>
                    <a:pt x="2084" y="2567"/>
                  </a:lnTo>
                  <a:lnTo>
                    <a:pt x="2584" y="2245"/>
                  </a:lnTo>
                  <a:lnTo>
                    <a:pt x="3834" y="2245"/>
                  </a:lnTo>
                  <a:cubicBezTo>
                    <a:pt x="3501" y="2817"/>
                    <a:pt x="2894" y="3245"/>
                    <a:pt x="2298" y="3472"/>
                  </a:cubicBezTo>
                  <a:cubicBezTo>
                    <a:pt x="1703" y="3257"/>
                    <a:pt x="1084" y="2817"/>
                    <a:pt x="762" y="2210"/>
                  </a:cubicBezTo>
                  <a:lnTo>
                    <a:pt x="1286" y="2210"/>
                  </a:lnTo>
                  <a:lnTo>
                    <a:pt x="1560" y="2067"/>
                  </a:lnTo>
                  <a:close/>
                  <a:moveTo>
                    <a:pt x="1262" y="0"/>
                  </a:moveTo>
                  <a:cubicBezTo>
                    <a:pt x="1117" y="0"/>
                    <a:pt x="974" y="26"/>
                    <a:pt x="834" y="78"/>
                  </a:cubicBezTo>
                  <a:cubicBezTo>
                    <a:pt x="322" y="269"/>
                    <a:pt x="0" y="793"/>
                    <a:pt x="0" y="1412"/>
                  </a:cubicBezTo>
                  <a:cubicBezTo>
                    <a:pt x="0" y="1983"/>
                    <a:pt x="239" y="2543"/>
                    <a:pt x="703" y="3043"/>
                  </a:cubicBezTo>
                  <a:cubicBezTo>
                    <a:pt x="1096" y="3472"/>
                    <a:pt x="1632" y="3817"/>
                    <a:pt x="2203" y="3996"/>
                  </a:cubicBezTo>
                  <a:lnTo>
                    <a:pt x="2275" y="4019"/>
                  </a:lnTo>
                  <a:lnTo>
                    <a:pt x="2346" y="3996"/>
                  </a:lnTo>
                  <a:cubicBezTo>
                    <a:pt x="2917" y="3805"/>
                    <a:pt x="3453" y="3472"/>
                    <a:pt x="3858" y="3043"/>
                  </a:cubicBezTo>
                  <a:cubicBezTo>
                    <a:pt x="4322" y="2543"/>
                    <a:pt x="4549" y="1983"/>
                    <a:pt x="4549" y="1412"/>
                  </a:cubicBezTo>
                  <a:cubicBezTo>
                    <a:pt x="4584" y="793"/>
                    <a:pt x="4263" y="269"/>
                    <a:pt x="3751" y="78"/>
                  </a:cubicBezTo>
                  <a:cubicBezTo>
                    <a:pt x="3611" y="26"/>
                    <a:pt x="3467" y="0"/>
                    <a:pt x="3322" y="0"/>
                  </a:cubicBezTo>
                  <a:cubicBezTo>
                    <a:pt x="2972" y="0"/>
                    <a:pt x="2615" y="150"/>
                    <a:pt x="2286" y="436"/>
                  </a:cubicBezTo>
                  <a:cubicBezTo>
                    <a:pt x="1967" y="150"/>
                    <a:pt x="1611" y="0"/>
                    <a:pt x="1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49;p64">
              <a:extLst>
                <a:ext uri="{FF2B5EF4-FFF2-40B4-BE49-F238E27FC236}">
                  <a16:creationId xmlns:a16="http://schemas.microsoft.com/office/drawing/2014/main" id="{1935F099-B407-AE3F-302C-8C3E7A6DAD4D}"/>
                </a:ext>
              </a:extLst>
            </p:cNvPr>
            <p:cNvSpPr/>
            <p:nvPr/>
          </p:nvSpPr>
          <p:spPr>
            <a:xfrm>
              <a:off x="1354625" y="2844825"/>
              <a:ext cx="12825" cy="12525"/>
            </a:xfrm>
            <a:custGeom>
              <a:avLst/>
              <a:gdLst/>
              <a:ahLst/>
              <a:cxnLst/>
              <a:rect l="l" t="t" r="r" b="b"/>
              <a:pathLst>
                <a:path w="513" h="501" extrusionOk="0">
                  <a:moveTo>
                    <a:pt x="0" y="0"/>
                  </a:moveTo>
                  <a:lnTo>
                    <a:pt x="0" y="501"/>
                  </a:lnTo>
                  <a:lnTo>
                    <a:pt x="512" y="501"/>
                  </a:lnTo>
                  <a:lnTo>
                    <a:pt x="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2450;p64">
              <a:extLst>
                <a:ext uri="{FF2B5EF4-FFF2-40B4-BE49-F238E27FC236}">
                  <a16:creationId xmlns:a16="http://schemas.microsoft.com/office/drawing/2014/main" id="{7D5B7E5F-CE59-9836-200A-165869471226}"/>
                </a:ext>
              </a:extLst>
            </p:cNvPr>
            <p:cNvSpPr/>
            <p:nvPr/>
          </p:nvSpPr>
          <p:spPr>
            <a:xfrm>
              <a:off x="1354625" y="2819525"/>
              <a:ext cx="12825" cy="12525"/>
            </a:xfrm>
            <a:custGeom>
              <a:avLst/>
              <a:gdLst/>
              <a:ahLst/>
              <a:cxnLst/>
              <a:rect l="l" t="t" r="r" b="b"/>
              <a:pathLst>
                <a:path w="513" h="501" extrusionOk="0">
                  <a:moveTo>
                    <a:pt x="0" y="0"/>
                  </a:moveTo>
                  <a:lnTo>
                    <a:pt x="0" y="501"/>
                  </a:lnTo>
                  <a:lnTo>
                    <a:pt x="512" y="501"/>
                  </a:lnTo>
                  <a:lnTo>
                    <a:pt x="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2451;p64">
              <a:extLst>
                <a:ext uri="{FF2B5EF4-FFF2-40B4-BE49-F238E27FC236}">
                  <a16:creationId xmlns:a16="http://schemas.microsoft.com/office/drawing/2014/main" id="{D699DBBE-2AF9-0ECF-5252-C5B96F31EF29}"/>
                </a:ext>
              </a:extLst>
            </p:cNvPr>
            <p:cNvSpPr/>
            <p:nvPr/>
          </p:nvSpPr>
          <p:spPr>
            <a:xfrm>
              <a:off x="1192400" y="2971325"/>
              <a:ext cx="77700" cy="12525"/>
            </a:xfrm>
            <a:custGeom>
              <a:avLst/>
              <a:gdLst/>
              <a:ahLst/>
              <a:cxnLst/>
              <a:rect l="l" t="t" r="r" b="b"/>
              <a:pathLst>
                <a:path w="3108" h="501" extrusionOk="0">
                  <a:moveTo>
                    <a:pt x="0" y="1"/>
                  </a:moveTo>
                  <a:lnTo>
                    <a:pt x="0" y="501"/>
                  </a:lnTo>
                  <a:lnTo>
                    <a:pt x="3108" y="501"/>
                  </a:lnTo>
                  <a:lnTo>
                    <a:pt x="31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2452;p64">
              <a:extLst>
                <a:ext uri="{FF2B5EF4-FFF2-40B4-BE49-F238E27FC236}">
                  <a16:creationId xmlns:a16="http://schemas.microsoft.com/office/drawing/2014/main" id="{85466341-013E-32F2-AEDB-264FAAFE7356}"/>
                </a:ext>
              </a:extLst>
            </p:cNvPr>
            <p:cNvSpPr/>
            <p:nvPr/>
          </p:nvSpPr>
          <p:spPr>
            <a:xfrm>
              <a:off x="1192400" y="2939175"/>
              <a:ext cx="77700" cy="12825"/>
            </a:xfrm>
            <a:custGeom>
              <a:avLst/>
              <a:gdLst/>
              <a:ahLst/>
              <a:cxnLst/>
              <a:rect l="l" t="t" r="r" b="b"/>
              <a:pathLst>
                <a:path w="3108" h="513" extrusionOk="0">
                  <a:moveTo>
                    <a:pt x="0" y="1"/>
                  </a:moveTo>
                  <a:lnTo>
                    <a:pt x="0" y="513"/>
                  </a:lnTo>
                  <a:lnTo>
                    <a:pt x="3108" y="513"/>
                  </a:lnTo>
                  <a:lnTo>
                    <a:pt x="31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2453;p64">
              <a:extLst>
                <a:ext uri="{FF2B5EF4-FFF2-40B4-BE49-F238E27FC236}">
                  <a16:creationId xmlns:a16="http://schemas.microsoft.com/office/drawing/2014/main" id="{4E248309-9BA6-4B06-6DB2-72866B094674}"/>
                </a:ext>
              </a:extLst>
            </p:cNvPr>
            <p:cNvSpPr/>
            <p:nvPr/>
          </p:nvSpPr>
          <p:spPr>
            <a:xfrm>
              <a:off x="1192400" y="3003175"/>
              <a:ext cx="77700" cy="12525"/>
            </a:xfrm>
            <a:custGeom>
              <a:avLst/>
              <a:gdLst/>
              <a:ahLst/>
              <a:cxnLst/>
              <a:rect l="l" t="t" r="r" b="b"/>
              <a:pathLst>
                <a:path w="3108" h="501" extrusionOk="0">
                  <a:moveTo>
                    <a:pt x="0" y="1"/>
                  </a:moveTo>
                  <a:lnTo>
                    <a:pt x="0" y="501"/>
                  </a:lnTo>
                  <a:lnTo>
                    <a:pt x="3108" y="501"/>
                  </a:lnTo>
                  <a:lnTo>
                    <a:pt x="31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2454;p64">
              <a:extLst>
                <a:ext uri="{FF2B5EF4-FFF2-40B4-BE49-F238E27FC236}">
                  <a16:creationId xmlns:a16="http://schemas.microsoft.com/office/drawing/2014/main" id="{A58BC805-A913-CDF9-158B-551EAB58D0A5}"/>
                </a:ext>
              </a:extLst>
            </p:cNvPr>
            <p:cNvSpPr/>
            <p:nvPr/>
          </p:nvSpPr>
          <p:spPr>
            <a:xfrm>
              <a:off x="1192400" y="2907025"/>
              <a:ext cx="77700" cy="12825"/>
            </a:xfrm>
            <a:custGeom>
              <a:avLst/>
              <a:gdLst/>
              <a:ahLst/>
              <a:cxnLst/>
              <a:rect l="l" t="t" r="r" b="b"/>
              <a:pathLst>
                <a:path w="3108" h="513" extrusionOk="0">
                  <a:moveTo>
                    <a:pt x="0" y="1"/>
                  </a:moveTo>
                  <a:lnTo>
                    <a:pt x="0" y="513"/>
                  </a:lnTo>
                  <a:lnTo>
                    <a:pt x="3108" y="513"/>
                  </a:lnTo>
                  <a:lnTo>
                    <a:pt x="31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2455;p64">
            <a:extLst>
              <a:ext uri="{FF2B5EF4-FFF2-40B4-BE49-F238E27FC236}">
                <a16:creationId xmlns:a16="http://schemas.microsoft.com/office/drawing/2014/main" id="{A5869DEC-50A2-37B8-6785-3C31373094A4}"/>
              </a:ext>
            </a:extLst>
          </p:cNvPr>
          <p:cNvGrpSpPr/>
          <p:nvPr/>
        </p:nvGrpSpPr>
        <p:grpSpPr>
          <a:xfrm>
            <a:off x="4207487" y="3780574"/>
            <a:ext cx="361675" cy="438475"/>
            <a:chOff x="1524000" y="2767425"/>
            <a:chExt cx="361675" cy="438475"/>
          </a:xfrm>
        </p:grpSpPr>
        <p:sp>
          <p:nvSpPr>
            <p:cNvPr id="1095" name="Google Shape;2456;p64">
              <a:extLst>
                <a:ext uri="{FF2B5EF4-FFF2-40B4-BE49-F238E27FC236}">
                  <a16:creationId xmlns:a16="http://schemas.microsoft.com/office/drawing/2014/main" id="{8A6DDAE0-3F49-BED0-04BE-AC9AFA30925A}"/>
                </a:ext>
              </a:extLst>
            </p:cNvPr>
            <p:cNvSpPr/>
            <p:nvPr/>
          </p:nvSpPr>
          <p:spPr>
            <a:xfrm>
              <a:off x="1867475" y="3144575"/>
              <a:ext cx="13725" cy="13700"/>
            </a:xfrm>
            <a:custGeom>
              <a:avLst/>
              <a:gdLst/>
              <a:ahLst/>
              <a:cxnLst/>
              <a:rect l="l" t="t" r="r" b="b"/>
              <a:pathLst>
                <a:path w="549" h="548" extrusionOk="0">
                  <a:moveTo>
                    <a:pt x="501" y="0"/>
                  </a:moveTo>
                  <a:lnTo>
                    <a:pt x="1" y="48"/>
                  </a:lnTo>
                  <a:lnTo>
                    <a:pt x="48" y="548"/>
                  </a:lnTo>
                  <a:lnTo>
                    <a:pt x="549" y="512"/>
                  </a:lnTo>
                  <a:lnTo>
                    <a:pt x="5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2457;p64">
              <a:extLst>
                <a:ext uri="{FF2B5EF4-FFF2-40B4-BE49-F238E27FC236}">
                  <a16:creationId xmlns:a16="http://schemas.microsoft.com/office/drawing/2014/main" id="{5B229142-0F8E-22C6-E479-D27069DB360F}"/>
                </a:ext>
              </a:extLst>
            </p:cNvPr>
            <p:cNvSpPr/>
            <p:nvPr/>
          </p:nvSpPr>
          <p:spPr>
            <a:xfrm>
              <a:off x="1524000" y="2767425"/>
              <a:ext cx="361675" cy="438475"/>
            </a:xfrm>
            <a:custGeom>
              <a:avLst/>
              <a:gdLst/>
              <a:ahLst/>
              <a:cxnLst/>
              <a:rect l="l" t="t" r="r" b="b"/>
              <a:pathLst>
                <a:path w="14467" h="17539" extrusionOk="0">
                  <a:moveTo>
                    <a:pt x="3261" y="5198"/>
                  </a:moveTo>
                  <a:cubicBezTo>
                    <a:pt x="3399" y="5198"/>
                    <a:pt x="3500" y="5307"/>
                    <a:pt x="3500" y="5454"/>
                  </a:cubicBezTo>
                  <a:lnTo>
                    <a:pt x="3500" y="6740"/>
                  </a:lnTo>
                  <a:lnTo>
                    <a:pt x="3274" y="6740"/>
                  </a:lnTo>
                  <a:cubicBezTo>
                    <a:pt x="3131" y="6740"/>
                    <a:pt x="3012" y="6621"/>
                    <a:pt x="3012" y="6478"/>
                  </a:cubicBezTo>
                  <a:lnTo>
                    <a:pt x="3012" y="5454"/>
                  </a:lnTo>
                  <a:cubicBezTo>
                    <a:pt x="3012" y="5335"/>
                    <a:pt x="3084" y="5216"/>
                    <a:pt x="3203" y="5204"/>
                  </a:cubicBezTo>
                  <a:cubicBezTo>
                    <a:pt x="3223" y="5200"/>
                    <a:pt x="3242" y="5198"/>
                    <a:pt x="3261" y="5198"/>
                  </a:cubicBezTo>
                  <a:close/>
                  <a:moveTo>
                    <a:pt x="11181" y="5201"/>
                  </a:moveTo>
                  <a:cubicBezTo>
                    <a:pt x="11196" y="5201"/>
                    <a:pt x="11212" y="5202"/>
                    <a:pt x="11228" y="5204"/>
                  </a:cubicBezTo>
                  <a:cubicBezTo>
                    <a:pt x="11347" y="5240"/>
                    <a:pt x="11418" y="5335"/>
                    <a:pt x="11418" y="5454"/>
                  </a:cubicBezTo>
                  <a:lnTo>
                    <a:pt x="11418" y="6478"/>
                  </a:lnTo>
                  <a:cubicBezTo>
                    <a:pt x="11418" y="6621"/>
                    <a:pt x="11299" y="6740"/>
                    <a:pt x="11168" y="6740"/>
                  </a:cubicBezTo>
                  <a:lnTo>
                    <a:pt x="10906" y="6740"/>
                  </a:lnTo>
                  <a:lnTo>
                    <a:pt x="10906" y="5454"/>
                  </a:lnTo>
                  <a:cubicBezTo>
                    <a:pt x="10906" y="5382"/>
                    <a:pt x="10942" y="5323"/>
                    <a:pt x="10989" y="5275"/>
                  </a:cubicBezTo>
                  <a:cubicBezTo>
                    <a:pt x="11039" y="5226"/>
                    <a:pt x="11105" y="5201"/>
                    <a:pt x="11181" y="5201"/>
                  </a:cubicBezTo>
                  <a:close/>
                  <a:moveTo>
                    <a:pt x="5346" y="4228"/>
                  </a:moveTo>
                  <a:cubicBezTo>
                    <a:pt x="6644" y="5001"/>
                    <a:pt x="8501" y="5180"/>
                    <a:pt x="10406" y="5204"/>
                  </a:cubicBezTo>
                  <a:cubicBezTo>
                    <a:pt x="10370" y="5299"/>
                    <a:pt x="10358" y="5382"/>
                    <a:pt x="10358" y="5478"/>
                  </a:cubicBezTo>
                  <a:lnTo>
                    <a:pt x="10358" y="7002"/>
                  </a:lnTo>
                  <a:cubicBezTo>
                    <a:pt x="10358" y="7621"/>
                    <a:pt x="10001" y="8347"/>
                    <a:pt x="9418" y="8931"/>
                  </a:cubicBezTo>
                  <a:cubicBezTo>
                    <a:pt x="8787" y="9562"/>
                    <a:pt x="7977" y="9919"/>
                    <a:pt x="7168" y="9919"/>
                  </a:cubicBezTo>
                  <a:cubicBezTo>
                    <a:pt x="6370" y="9919"/>
                    <a:pt x="5584" y="9562"/>
                    <a:pt x="4929" y="8931"/>
                  </a:cubicBezTo>
                  <a:cubicBezTo>
                    <a:pt x="4358" y="8335"/>
                    <a:pt x="4001" y="7597"/>
                    <a:pt x="4001" y="6990"/>
                  </a:cubicBezTo>
                  <a:lnTo>
                    <a:pt x="4001" y="5454"/>
                  </a:lnTo>
                  <a:cubicBezTo>
                    <a:pt x="4001" y="5335"/>
                    <a:pt x="3977" y="5216"/>
                    <a:pt x="3929" y="5121"/>
                  </a:cubicBezTo>
                  <a:cubicBezTo>
                    <a:pt x="4143" y="5073"/>
                    <a:pt x="4346" y="5001"/>
                    <a:pt x="4524" y="4906"/>
                  </a:cubicBezTo>
                  <a:cubicBezTo>
                    <a:pt x="4882" y="4728"/>
                    <a:pt x="5155" y="4490"/>
                    <a:pt x="5346" y="4228"/>
                  </a:cubicBezTo>
                  <a:close/>
                  <a:moveTo>
                    <a:pt x="8275" y="10252"/>
                  </a:moveTo>
                  <a:lnTo>
                    <a:pt x="8346" y="11026"/>
                  </a:lnTo>
                  <a:lnTo>
                    <a:pt x="8287" y="11931"/>
                  </a:lnTo>
                  <a:lnTo>
                    <a:pt x="7203" y="12621"/>
                  </a:lnTo>
                  <a:lnTo>
                    <a:pt x="6120" y="11931"/>
                  </a:lnTo>
                  <a:lnTo>
                    <a:pt x="6060" y="11026"/>
                  </a:lnTo>
                  <a:lnTo>
                    <a:pt x="6132" y="10252"/>
                  </a:lnTo>
                  <a:cubicBezTo>
                    <a:pt x="6477" y="10371"/>
                    <a:pt x="6834" y="10431"/>
                    <a:pt x="7203" y="10431"/>
                  </a:cubicBezTo>
                  <a:cubicBezTo>
                    <a:pt x="7572" y="10431"/>
                    <a:pt x="7930" y="10371"/>
                    <a:pt x="8275" y="10252"/>
                  </a:cubicBezTo>
                  <a:close/>
                  <a:moveTo>
                    <a:pt x="3881" y="11645"/>
                  </a:moveTo>
                  <a:lnTo>
                    <a:pt x="4417" y="14205"/>
                  </a:lnTo>
                  <a:lnTo>
                    <a:pt x="3643" y="15134"/>
                  </a:lnTo>
                  <a:lnTo>
                    <a:pt x="4643" y="17062"/>
                  </a:lnTo>
                  <a:lnTo>
                    <a:pt x="3262" y="17062"/>
                  </a:lnTo>
                  <a:lnTo>
                    <a:pt x="3262" y="15741"/>
                  </a:lnTo>
                  <a:lnTo>
                    <a:pt x="2750" y="15741"/>
                  </a:lnTo>
                  <a:lnTo>
                    <a:pt x="2750" y="17062"/>
                  </a:lnTo>
                  <a:lnTo>
                    <a:pt x="524" y="17062"/>
                  </a:lnTo>
                  <a:lnTo>
                    <a:pt x="762" y="14431"/>
                  </a:lnTo>
                  <a:cubicBezTo>
                    <a:pt x="893" y="12860"/>
                    <a:pt x="1131" y="12360"/>
                    <a:pt x="2500" y="11979"/>
                  </a:cubicBezTo>
                  <a:lnTo>
                    <a:pt x="3881" y="11645"/>
                  </a:lnTo>
                  <a:close/>
                  <a:moveTo>
                    <a:pt x="5560" y="11348"/>
                  </a:moveTo>
                  <a:lnTo>
                    <a:pt x="5894" y="17062"/>
                  </a:lnTo>
                  <a:lnTo>
                    <a:pt x="5298" y="17062"/>
                  </a:lnTo>
                  <a:lnTo>
                    <a:pt x="4322" y="15241"/>
                  </a:lnTo>
                  <a:lnTo>
                    <a:pt x="5048" y="14407"/>
                  </a:lnTo>
                  <a:lnTo>
                    <a:pt x="4429" y="11621"/>
                  </a:lnTo>
                  <a:lnTo>
                    <a:pt x="5560" y="11348"/>
                  </a:lnTo>
                  <a:close/>
                  <a:moveTo>
                    <a:pt x="8263" y="12598"/>
                  </a:moveTo>
                  <a:lnTo>
                    <a:pt x="7989" y="17062"/>
                  </a:lnTo>
                  <a:lnTo>
                    <a:pt x="6417" y="17062"/>
                  </a:lnTo>
                  <a:lnTo>
                    <a:pt x="6144" y="12598"/>
                  </a:lnTo>
                  <a:lnTo>
                    <a:pt x="6144" y="12598"/>
                  </a:lnTo>
                  <a:lnTo>
                    <a:pt x="7203" y="13252"/>
                  </a:lnTo>
                  <a:lnTo>
                    <a:pt x="8263" y="12598"/>
                  </a:lnTo>
                  <a:close/>
                  <a:moveTo>
                    <a:pt x="8858" y="11371"/>
                  </a:moveTo>
                  <a:lnTo>
                    <a:pt x="9989" y="11633"/>
                  </a:lnTo>
                  <a:lnTo>
                    <a:pt x="9358" y="14407"/>
                  </a:lnTo>
                  <a:lnTo>
                    <a:pt x="10097" y="15241"/>
                  </a:lnTo>
                  <a:lnTo>
                    <a:pt x="9108" y="17062"/>
                  </a:lnTo>
                  <a:lnTo>
                    <a:pt x="8513" y="17062"/>
                  </a:lnTo>
                  <a:lnTo>
                    <a:pt x="8858" y="11371"/>
                  </a:lnTo>
                  <a:close/>
                  <a:moveTo>
                    <a:pt x="5822" y="1"/>
                  </a:moveTo>
                  <a:cubicBezTo>
                    <a:pt x="5191" y="1"/>
                    <a:pt x="4679" y="441"/>
                    <a:pt x="4560" y="1037"/>
                  </a:cubicBezTo>
                  <a:cubicBezTo>
                    <a:pt x="3679" y="1156"/>
                    <a:pt x="2988" y="1906"/>
                    <a:pt x="2988" y="2823"/>
                  </a:cubicBezTo>
                  <a:lnTo>
                    <a:pt x="2988" y="3335"/>
                  </a:lnTo>
                  <a:lnTo>
                    <a:pt x="3500" y="3335"/>
                  </a:lnTo>
                  <a:lnTo>
                    <a:pt x="3500" y="2811"/>
                  </a:lnTo>
                  <a:cubicBezTo>
                    <a:pt x="3500" y="2180"/>
                    <a:pt x="3941" y="1668"/>
                    <a:pt x="4560" y="1549"/>
                  </a:cubicBezTo>
                  <a:lnTo>
                    <a:pt x="4560" y="2275"/>
                  </a:lnTo>
                  <a:lnTo>
                    <a:pt x="5060" y="2275"/>
                  </a:lnTo>
                  <a:lnTo>
                    <a:pt x="5060" y="1263"/>
                  </a:lnTo>
                  <a:cubicBezTo>
                    <a:pt x="5060" y="834"/>
                    <a:pt x="5405" y="489"/>
                    <a:pt x="5834" y="489"/>
                  </a:cubicBezTo>
                  <a:lnTo>
                    <a:pt x="8084" y="489"/>
                  </a:lnTo>
                  <a:cubicBezTo>
                    <a:pt x="9644" y="489"/>
                    <a:pt x="10906" y="1751"/>
                    <a:pt x="10906" y="3311"/>
                  </a:cubicBezTo>
                  <a:lnTo>
                    <a:pt x="10906" y="4644"/>
                  </a:lnTo>
                  <a:cubicBezTo>
                    <a:pt x="8811" y="4620"/>
                    <a:pt x="6715" y="4478"/>
                    <a:pt x="5429" y="3585"/>
                  </a:cubicBezTo>
                  <a:lnTo>
                    <a:pt x="5179" y="3406"/>
                  </a:lnTo>
                  <a:lnTo>
                    <a:pt x="5048" y="3680"/>
                  </a:lnTo>
                  <a:cubicBezTo>
                    <a:pt x="4798" y="4251"/>
                    <a:pt x="4108" y="4549"/>
                    <a:pt x="3512" y="4620"/>
                  </a:cubicBezTo>
                  <a:lnTo>
                    <a:pt x="3512" y="3823"/>
                  </a:lnTo>
                  <a:lnTo>
                    <a:pt x="3012" y="3823"/>
                  </a:lnTo>
                  <a:lnTo>
                    <a:pt x="3012" y="4668"/>
                  </a:lnTo>
                  <a:cubicBezTo>
                    <a:pt x="2715" y="4775"/>
                    <a:pt x="2500" y="5049"/>
                    <a:pt x="2500" y="5394"/>
                  </a:cubicBezTo>
                  <a:lnTo>
                    <a:pt x="2500" y="6418"/>
                  </a:lnTo>
                  <a:cubicBezTo>
                    <a:pt x="2500" y="6859"/>
                    <a:pt x="2846" y="7192"/>
                    <a:pt x="3274" y="7192"/>
                  </a:cubicBezTo>
                  <a:lnTo>
                    <a:pt x="3524" y="7192"/>
                  </a:lnTo>
                  <a:cubicBezTo>
                    <a:pt x="3643" y="8252"/>
                    <a:pt x="4477" y="9395"/>
                    <a:pt x="5596" y="9990"/>
                  </a:cubicBezTo>
                  <a:lnTo>
                    <a:pt x="5525" y="10764"/>
                  </a:lnTo>
                  <a:lnTo>
                    <a:pt x="2417" y="11514"/>
                  </a:lnTo>
                  <a:lnTo>
                    <a:pt x="2393" y="11514"/>
                  </a:lnTo>
                  <a:cubicBezTo>
                    <a:pt x="1560" y="11752"/>
                    <a:pt x="1072" y="12038"/>
                    <a:pt x="774" y="12491"/>
                  </a:cubicBezTo>
                  <a:cubicBezTo>
                    <a:pt x="464" y="12955"/>
                    <a:pt x="357" y="13550"/>
                    <a:pt x="286" y="14384"/>
                  </a:cubicBezTo>
                  <a:lnTo>
                    <a:pt x="0" y="17539"/>
                  </a:lnTo>
                  <a:lnTo>
                    <a:pt x="14466" y="17539"/>
                  </a:lnTo>
                  <a:lnTo>
                    <a:pt x="14347" y="16039"/>
                  </a:lnTo>
                  <a:lnTo>
                    <a:pt x="13799" y="16086"/>
                  </a:lnTo>
                  <a:lnTo>
                    <a:pt x="13883" y="17015"/>
                  </a:lnTo>
                  <a:lnTo>
                    <a:pt x="11597" y="17015"/>
                  </a:lnTo>
                  <a:lnTo>
                    <a:pt x="11597" y="15741"/>
                  </a:lnTo>
                  <a:lnTo>
                    <a:pt x="11085" y="15741"/>
                  </a:lnTo>
                  <a:lnTo>
                    <a:pt x="11085" y="17027"/>
                  </a:lnTo>
                  <a:lnTo>
                    <a:pt x="9716" y="17027"/>
                  </a:lnTo>
                  <a:lnTo>
                    <a:pt x="10716" y="15122"/>
                  </a:lnTo>
                  <a:lnTo>
                    <a:pt x="9942" y="14205"/>
                  </a:lnTo>
                  <a:lnTo>
                    <a:pt x="10478" y="11693"/>
                  </a:lnTo>
                  <a:lnTo>
                    <a:pt x="11859" y="12026"/>
                  </a:lnTo>
                  <a:cubicBezTo>
                    <a:pt x="13228" y="12407"/>
                    <a:pt x="13466" y="12883"/>
                    <a:pt x="13609" y="14431"/>
                  </a:cubicBezTo>
                  <a:lnTo>
                    <a:pt x="13621" y="14610"/>
                  </a:lnTo>
                  <a:lnTo>
                    <a:pt x="14121" y="14562"/>
                  </a:lnTo>
                  <a:lnTo>
                    <a:pt x="14109" y="14384"/>
                  </a:lnTo>
                  <a:cubicBezTo>
                    <a:pt x="14037" y="13574"/>
                    <a:pt x="13930" y="12955"/>
                    <a:pt x="13621" y="12502"/>
                  </a:cubicBezTo>
                  <a:cubicBezTo>
                    <a:pt x="13311" y="12050"/>
                    <a:pt x="12835" y="11752"/>
                    <a:pt x="12002" y="11514"/>
                  </a:cubicBezTo>
                  <a:lnTo>
                    <a:pt x="8882" y="10776"/>
                  </a:lnTo>
                  <a:lnTo>
                    <a:pt x="8811" y="10002"/>
                  </a:lnTo>
                  <a:cubicBezTo>
                    <a:pt x="9942" y="9419"/>
                    <a:pt x="10763" y="8252"/>
                    <a:pt x="10882" y="7216"/>
                  </a:cubicBezTo>
                  <a:lnTo>
                    <a:pt x="11132" y="7216"/>
                  </a:lnTo>
                  <a:cubicBezTo>
                    <a:pt x="11561" y="7216"/>
                    <a:pt x="11906" y="6871"/>
                    <a:pt x="11906" y="6442"/>
                  </a:cubicBezTo>
                  <a:lnTo>
                    <a:pt x="11906" y="5418"/>
                  </a:lnTo>
                  <a:cubicBezTo>
                    <a:pt x="11906" y="5085"/>
                    <a:pt x="11704" y="4787"/>
                    <a:pt x="11406" y="4680"/>
                  </a:cubicBezTo>
                  <a:lnTo>
                    <a:pt x="11406" y="3335"/>
                  </a:lnTo>
                  <a:cubicBezTo>
                    <a:pt x="11406" y="1489"/>
                    <a:pt x="9894" y="1"/>
                    <a:pt x="8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2458;p64">
              <a:extLst>
                <a:ext uri="{FF2B5EF4-FFF2-40B4-BE49-F238E27FC236}">
                  <a16:creationId xmlns:a16="http://schemas.microsoft.com/office/drawing/2014/main" id="{BBED40CB-9DBD-53F2-C2F1-9BEAC57A42E5}"/>
                </a:ext>
              </a:extLst>
            </p:cNvPr>
            <p:cNvSpPr/>
            <p:nvPr/>
          </p:nvSpPr>
          <p:spPr>
            <a:xfrm>
              <a:off x="1755275" y="2812675"/>
              <a:ext cx="12825" cy="12825"/>
            </a:xfrm>
            <a:custGeom>
              <a:avLst/>
              <a:gdLst/>
              <a:ahLst/>
              <a:cxnLst/>
              <a:rect l="l" t="t" r="r" b="b"/>
              <a:pathLst>
                <a:path w="513" h="513" extrusionOk="0">
                  <a:moveTo>
                    <a:pt x="0" y="1"/>
                  </a:moveTo>
                  <a:lnTo>
                    <a:pt x="0" y="513"/>
                  </a:lnTo>
                  <a:lnTo>
                    <a:pt x="512" y="513"/>
                  </a:lnTo>
                  <a:lnTo>
                    <a:pt x="5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2459;p64">
              <a:extLst>
                <a:ext uri="{FF2B5EF4-FFF2-40B4-BE49-F238E27FC236}">
                  <a16:creationId xmlns:a16="http://schemas.microsoft.com/office/drawing/2014/main" id="{FE355553-B773-3BC4-D861-813C8E5D7A51}"/>
                </a:ext>
              </a:extLst>
            </p:cNvPr>
            <p:cNvSpPr/>
            <p:nvPr/>
          </p:nvSpPr>
          <p:spPr>
            <a:xfrm>
              <a:off x="1729375" y="2800175"/>
              <a:ext cx="12525" cy="12525"/>
            </a:xfrm>
            <a:custGeom>
              <a:avLst/>
              <a:gdLst/>
              <a:ahLst/>
              <a:cxnLst/>
              <a:rect l="l" t="t" r="r" b="b"/>
              <a:pathLst>
                <a:path w="501" h="501" extrusionOk="0">
                  <a:moveTo>
                    <a:pt x="0" y="1"/>
                  </a:moveTo>
                  <a:lnTo>
                    <a:pt x="0" y="501"/>
                  </a:lnTo>
                  <a:lnTo>
                    <a:pt x="500" y="501"/>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2460;p64">
            <a:extLst>
              <a:ext uri="{FF2B5EF4-FFF2-40B4-BE49-F238E27FC236}">
                <a16:creationId xmlns:a16="http://schemas.microsoft.com/office/drawing/2014/main" id="{53B5FA7A-E743-43D0-A56C-57121EA9DEA5}"/>
              </a:ext>
            </a:extLst>
          </p:cNvPr>
          <p:cNvGrpSpPr/>
          <p:nvPr/>
        </p:nvGrpSpPr>
        <p:grpSpPr>
          <a:xfrm>
            <a:off x="6409406" y="3780575"/>
            <a:ext cx="318200" cy="438475"/>
            <a:chOff x="1901125" y="2768325"/>
            <a:chExt cx="318200" cy="438475"/>
          </a:xfrm>
        </p:grpSpPr>
        <p:sp>
          <p:nvSpPr>
            <p:cNvPr id="1101" name="Google Shape;2461;p64">
              <a:extLst>
                <a:ext uri="{FF2B5EF4-FFF2-40B4-BE49-F238E27FC236}">
                  <a16:creationId xmlns:a16="http://schemas.microsoft.com/office/drawing/2014/main" id="{0758027D-6378-18C5-58FA-97F9DB79174E}"/>
                </a:ext>
              </a:extLst>
            </p:cNvPr>
            <p:cNvSpPr/>
            <p:nvPr/>
          </p:nvSpPr>
          <p:spPr>
            <a:xfrm>
              <a:off x="1901125" y="2768325"/>
              <a:ext cx="318200" cy="438475"/>
            </a:xfrm>
            <a:custGeom>
              <a:avLst/>
              <a:gdLst/>
              <a:ahLst/>
              <a:cxnLst/>
              <a:rect l="l" t="t" r="r" b="b"/>
              <a:pathLst>
                <a:path w="12728" h="17539" extrusionOk="0">
                  <a:moveTo>
                    <a:pt x="7406" y="477"/>
                  </a:moveTo>
                  <a:cubicBezTo>
                    <a:pt x="7632" y="477"/>
                    <a:pt x="7870" y="584"/>
                    <a:pt x="8013" y="763"/>
                  </a:cubicBezTo>
                  <a:cubicBezTo>
                    <a:pt x="8085" y="870"/>
                    <a:pt x="8180" y="1013"/>
                    <a:pt x="8168" y="1227"/>
                  </a:cubicBezTo>
                  <a:lnTo>
                    <a:pt x="7942" y="3037"/>
                  </a:lnTo>
                  <a:lnTo>
                    <a:pt x="4810" y="3037"/>
                  </a:lnTo>
                  <a:lnTo>
                    <a:pt x="4596" y="1227"/>
                  </a:lnTo>
                  <a:cubicBezTo>
                    <a:pt x="4560" y="1013"/>
                    <a:pt x="4667" y="870"/>
                    <a:pt x="4739" y="763"/>
                  </a:cubicBezTo>
                  <a:cubicBezTo>
                    <a:pt x="4894" y="596"/>
                    <a:pt x="5132" y="477"/>
                    <a:pt x="5346" y="477"/>
                  </a:cubicBezTo>
                  <a:close/>
                  <a:moveTo>
                    <a:pt x="4679" y="4787"/>
                  </a:moveTo>
                  <a:cubicBezTo>
                    <a:pt x="5453" y="5775"/>
                    <a:pt x="7894" y="6454"/>
                    <a:pt x="9442" y="6525"/>
                  </a:cubicBezTo>
                  <a:lnTo>
                    <a:pt x="9442" y="7740"/>
                  </a:lnTo>
                  <a:cubicBezTo>
                    <a:pt x="9442" y="8323"/>
                    <a:pt x="9097" y="9037"/>
                    <a:pt x="8537" y="9609"/>
                  </a:cubicBezTo>
                  <a:cubicBezTo>
                    <a:pt x="7906" y="10228"/>
                    <a:pt x="7132" y="10573"/>
                    <a:pt x="6358" y="10573"/>
                  </a:cubicBezTo>
                  <a:cubicBezTo>
                    <a:pt x="5584" y="10573"/>
                    <a:pt x="4810" y="10228"/>
                    <a:pt x="4191" y="9609"/>
                  </a:cubicBezTo>
                  <a:cubicBezTo>
                    <a:pt x="3620" y="9037"/>
                    <a:pt x="3263" y="8323"/>
                    <a:pt x="3263" y="7740"/>
                  </a:cubicBezTo>
                  <a:lnTo>
                    <a:pt x="3263" y="6275"/>
                  </a:lnTo>
                  <a:cubicBezTo>
                    <a:pt x="3263" y="5442"/>
                    <a:pt x="4072" y="4858"/>
                    <a:pt x="4679" y="4787"/>
                  </a:cubicBezTo>
                  <a:close/>
                  <a:moveTo>
                    <a:pt x="7239" y="10942"/>
                  </a:moveTo>
                  <a:lnTo>
                    <a:pt x="7370" y="11728"/>
                  </a:lnTo>
                  <a:lnTo>
                    <a:pt x="7049" y="13455"/>
                  </a:lnTo>
                  <a:lnTo>
                    <a:pt x="5691" y="13455"/>
                  </a:lnTo>
                  <a:lnTo>
                    <a:pt x="5358" y="11728"/>
                  </a:lnTo>
                  <a:lnTo>
                    <a:pt x="5501" y="10942"/>
                  </a:lnTo>
                  <a:cubicBezTo>
                    <a:pt x="5763" y="11014"/>
                    <a:pt x="6061" y="11061"/>
                    <a:pt x="6358" y="11061"/>
                  </a:cubicBezTo>
                  <a:cubicBezTo>
                    <a:pt x="6656" y="11061"/>
                    <a:pt x="6953" y="11014"/>
                    <a:pt x="7239" y="10942"/>
                  </a:cubicBezTo>
                  <a:close/>
                  <a:moveTo>
                    <a:pt x="6942" y="14026"/>
                  </a:moveTo>
                  <a:lnTo>
                    <a:pt x="6656" y="15479"/>
                  </a:lnTo>
                  <a:lnTo>
                    <a:pt x="6061" y="15479"/>
                  </a:lnTo>
                  <a:lnTo>
                    <a:pt x="5787" y="14026"/>
                  </a:lnTo>
                  <a:close/>
                  <a:moveTo>
                    <a:pt x="5310" y="1"/>
                  </a:moveTo>
                  <a:cubicBezTo>
                    <a:pt x="4918" y="1"/>
                    <a:pt x="4548" y="167"/>
                    <a:pt x="4298" y="453"/>
                  </a:cubicBezTo>
                  <a:cubicBezTo>
                    <a:pt x="4120" y="644"/>
                    <a:pt x="4025" y="882"/>
                    <a:pt x="4013" y="1120"/>
                  </a:cubicBezTo>
                  <a:cubicBezTo>
                    <a:pt x="3405" y="1406"/>
                    <a:pt x="2846" y="1882"/>
                    <a:pt x="2429" y="2489"/>
                  </a:cubicBezTo>
                  <a:lnTo>
                    <a:pt x="2870" y="2787"/>
                  </a:lnTo>
                  <a:cubicBezTo>
                    <a:pt x="3191" y="2298"/>
                    <a:pt x="3608" y="1929"/>
                    <a:pt x="4072" y="1667"/>
                  </a:cubicBezTo>
                  <a:lnTo>
                    <a:pt x="4310" y="3608"/>
                  </a:lnTo>
                  <a:lnTo>
                    <a:pt x="8311" y="3608"/>
                  </a:lnTo>
                  <a:lnTo>
                    <a:pt x="8561" y="1691"/>
                  </a:lnTo>
                  <a:cubicBezTo>
                    <a:pt x="9085" y="1965"/>
                    <a:pt x="9561" y="2406"/>
                    <a:pt x="9918" y="2965"/>
                  </a:cubicBezTo>
                  <a:cubicBezTo>
                    <a:pt x="10335" y="3620"/>
                    <a:pt x="10573" y="4394"/>
                    <a:pt x="10573" y="5156"/>
                  </a:cubicBezTo>
                  <a:lnTo>
                    <a:pt x="10573" y="8740"/>
                  </a:lnTo>
                  <a:cubicBezTo>
                    <a:pt x="10573" y="9168"/>
                    <a:pt x="10228" y="9514"/>
                    <a:pt x="9799" y="9514"/>
                  </a:cubicBezTo>
                  <a:lnTo>
                    <a:pt x="9263" y="9514"/>
                  </a:lnTo>
                  <a:cubicBezTo>
                    <a:pt x="9680" y="8966"/>
                    <a:pt x="9930" y="8359"/>
                    <a:pt x="9930" y="7775"/>
                  </a:cubicBezTo>
                  <a:lnTo>
                    <a:pt x="9930" y="6037"/>
                  </a:lnTo>
                  <a:lnTo>
                    <a:pt x="9680" y="6037"/>
                  </a:lnTo>
                  <a:cubicBezTo>
                    <a:pt x="8906" y="6037"/>
                    <a:pt x="7870" y="5835"/>
                    <a:pt x="6953" y="5537"/>
                  </a:cubicBezTo>
                  <a:cubicBezTo>
                    <a:pt x="5989" y="5216"/>
                    <a:pt x="5310" y="4811"/>
                    <a:pt x="5084" y="4430"/>
                  </a:cubicBezTo>
                  <a:lnTo>
                    <a:pt x="5013" y="4311"/>
                  </a:lnTo>
                  <a:lnTo>
                    <a:pt x="4882" y="4311"/>
                  </a:lnTo>
                  <a:cubicBezTo>
                    <a:pt x="3905" y="4311"/>
                    <a:pt x="2774" y="5180"/>
                    <a:pt x="2774" y="6311"/>
                  </a:cubicBezTo>
                  <a:lnTo>
                    <a:pt x="2774" y="7775"/>
                  </a:lnTo>
                  <a:cubicBezTo>
                    <a:pt x="2774" y="8335"/>
                    <a:pt x="3024" y="8966"/>
                    <a:pt x="3441" y="9514"/>
                  </a:cubicBezTo>
                  <a:lnTo>
                    <a:pt x="2905" y="9514"/>
                  </a:lnTo>
                  <a:cubicBezTo>
                    <a:pt x="2477" y="9514"/>
                    <a:pt x="2131" y="9168"/>
                    <a:pt x="2131" y="8740"/>
                  </a:cubicBezTo>
                  <a:lnTo>
                    <a:pt x="2131" y="5120"/>
                  </a:lnTo>
                  <a:cubicBezTo>
                    <a:pt x="2131" y="4465"/>
                    <a:pt x="2298" y="3787"/>
                    <a:pt x="2608" y="3180"/>
                  </a:cubicBezTo>
                  <a:lnTo>
                    <a:pt x="2167" y="2941"/>
                  </a:lnTo>
                  <a:cubicBezTo>
                    <a:pt x="1810" y="3620"/>
                    <a:pt x="1631" y="4382"/>
                    <a:pt x="1631" y="5120"/>
                  </a:cubicBezTo>
                  <a:lnTo>
                    <a:pt x="1631" y="8716"/>
                  </a:lnTo>
                  <a:cubicBezTo>
                    <a:pt x="1631" y="9418"/>
                    <a:pt x="2203" y="9990"/>
                    <a:pt x="2905" y="9990"/>
                  </a:cubicBezTo>
                  <a:lnTo>
                    <a:pt x="3798" y="9990"/>
                  </a:lnTo>
                  <a:cubicBezTo>
                    <a:pt x="4132" y="10299"/>
                    <a:pt x="4501" y="10585"/>
                    <a:pt x="4918" y="10776"/>
                  </a:cubicBezTo>
                  <a:lnTo>
                    <a:pt x="4787" y="11562"/>
                  </a:lnTo>
                  <a:lnTo>
                    <a:pt x="2381" y="12550"/>
                  </a:lnTo>
                  <a:cubicBezTo>
                    <a:pt x="810" y="13193"/>
                    <a:pt x="524" y="13740"/>
                    <a:pt x="298" y="15395"/>
                  </a:cubicBezTo>
                  <a:lnTo>
                    <a:pt x="0" y="17515"/>
                  </a:lnTo>
                  <a:lnTo>
                    <a:pt x="5608" y="17515"/>
                  </a:lnTo>
                  <a:lnTo>
                    <a:pt x="5608" y="17015"/>
                  </a:lnTo>
                  <a:lnTo>
                    <a:pt x="3001" y="17015"/>
                  </a:lnTo>
                  <a:lnTo>
                    <a:pt x="3001" y="15181"/>
                  </a:lnTo>
                  <a:lnTo>
                    <a:pt x="2489" y="15181"/>
                  </a:lnTo>
                  <a:lnTo>
                    <a:pt x="2489" y="17015"/>
                  </a:lnTo>
                  <a:lnTo>
                    <a:pt x="607" y="17015"/>
                  </a:lnTo>
                  <a:lnTo>
                    <a:pt x="822" y="15431"/>
                  </a:lnTo>
                  <a:cubicBezTo>
                    <a:pt x="1036" y="13919"/>
                    <a:pt x="1215" y="13538"/>
                    <a:pt x="2643" y="12955"/>
                  </a:cubicBezTo>
                  <a:lnTo>
                    <a:pt x="4929" y="12014"/>
                  </a:lnTo>
                  <a:lnTo>
                    <a:pt x="5680" y="15967"/>
                  </a:lnTo>
                  <a:lnTo>
                    <a:pt x="7132" y="15967"/>
                  </a:lnTo>
                  <a:lnTo>
                    <a:pt x="7882" y="12014"/>
                  </a:lnTo>
                  <a:lnTo>
                    <a:pt x="10168" y="12955"/>
                  </a:lnTo>
                  <a:cubicBezTo>
                    <a:pt x="11597" y="13526"/>
                    <a:pt x="11776" y="13919"/>
                    <a:pt x="11990" y="15431"/>
                  </a:cubicBezTo>
                  <a:lnTo>
                    <a:pt x="12216" y="17015"/>
                  </a:lnTo>
                  <a:lnTo>
                    <a:pt x="10287" y="17015"/>
                  </a:lnTo>
                  <a:lnTo>
                    <a:pt x="10287" y="15181"/>
                  </a:lnTo>
                  <a:lnTo>
                    <a:pt x="9787" y="15181"/>
                  </a:lnTo>
                  <a:lnTo>
                    <a:pt x="9787" y="17015"/>
                  </a:lnTo>
                  <a:lnTo>
                    <a:pt x="7156" y="17015"/>
                  </a:lnTo>
                  <a:lnTo>
                    <a:pt x="7156" y="17538"/>
                  </a:lnTo>
                  <a:lnTo>
                    <a:pt x="12728" y="17538"/>
                  </a:lnTo>
                  <a:lnTo>
                    <a:pt x="12430" y="15407"/>
                  </a:lnTo>
                  <a:cubicBezTo>
                    <a:pt x="12192" y="13740"/>
                    <a:pt x="11918" y="13205"/>
                    <a:pt x="10311" y="12562"/>
                  </a:cubicBezTo>
                  <a:lnTo>
                    <a:pt x="7846" y="11585"/>
                  </a:lnTo>
                  <a:lnTo>
                    <a:pt x="7715" y="10800"/>
                  </a:lnTo>
                  <a:cubicBezTo>
                    <a:pt x="8144" y="10597"/>
                    <a:pt x="8537" y="10335"/>
                    <a:pt x="8858" y="10002"/>
                  </a:cubicBezTo>
                  <a:lnTo>
                    <a:pt x="9799" y="10002"/>
                  </a:lnTo>
                  <a:cubicBezTo>
                    <a:pt x="10513" y="10002"/>
                    <a:pt x="11085" y="9430"/>
                    <a:pt x="11085" y="8728"/>
                  </a:cubicBezTo>
                  <a:lnTo>
                    <a:pt x="11085" y="5156"/>
                  </a:lnTo>
                  <a:cubicBezTo>
                    <a:pt x="11085" y="3430"/>
                    <a:pt x="10073" y="1775"/>
                    <a:pt x="8668" y="1120"/>
                  </a:cubicBezTo>
                  <a:cubicBezTo>
                    <a:pt x="8656" y="882"/>
                    <a:pt x="8549" y="644"/>
                    <a:pt x="8382" y="453"/>
                  </a:cubicBezTo>
                  <a:cubicBezTo>
                    <a:pt x="8132" y="167"/>
                    <a:pt x="7763" y="1"/>
                    <a:pt x="7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2462;p64">
              <a:extLst>
                <a:ext uri="{FF2B5EF4-FFF2-40B4-BE49-F238E27FC236}">
                  <a16:creationId xmlns:a16="http://schemas.microsoft.com/office/drawing/2014/main" id="{EE2C68D3-07CE-3EA9-63D6-6DF09CEEA58F}"/>
                </a:ext>
              </a:extLst>
            </p:cNvPr>
            <p:cNvSpPr/>
            <p:nvPr/>
          </p:nvSpPr>
          <p:spPr>
            <a:xfrm>
              <a:off x="2053825" y="3193975"/>
              <a:ext cx="12825" cy="12825"/>
            </a:xfrm>
            <a:custGeom>
              <a:avLst/>
              <a:gdLst/>
              <a:ahLst/>
              <a:cxnLst/>
              <a:rect l="l" t="t" r="r" b="b"/>
              <a:pathLst>
                <a:path w="513" h="513" extrusionOk="0">
                  <a:moveTo>
                    <a:pt x="0" y="0"/>
                  </a:moveTo>
                  <a:lnTo>
                    <a:pt x="0" y="512"/>
                  </a:lnTo>
                  <a:lnTo>
                    <a:pt x="512" y="512"/>
                  </a:lnTo>
                  <a:lnTo>
                    <a:pt x="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2463;p64">
              <a:extLst>
                <a:ext uri="{FF2B5EF4-FFF2-40B4-BE49-F238E27FC236}">
                  <a16:creationId xmlns:a16="http://schemas.microsoft.com/office/drawing/2014/main" id="{4F0F0CC4-B97A-8BF2-9047-1E2984B6D2AD}"/>
                </a:ext>
              </a:extLst>
            </p:cNvPr>
            <p:cNvSpPr/>
            <p:nvPr/>
          </p:nvSpPr>
          <p:spPr>
            <a:xfrm>
              <a:off x="2041325" y="2793025"/>
              <a:ext cx="37825" cy="39025"/>
            </a:xfrm>
            <a:custGeom>
              <a:avLst/>
              <a:gdLst/>
              <a:ahLst/>
              <a:cxnLst/>
              <a:rect l="l" t="t" r="r" b="b"/>
              <a:pathLst>
                <a:path w="1513" h="1561" extrusionOk="0">
                  <a:moveTo>
                    <a:pt x="500" y="1"/>
                  </a:moveTo>
                  <a:lnTo>
                    <a:pt x="500" y="501"/>
                  </a:lnTo>
                  <a:lnTo>
                    <a:pt x="0" y="501"/>
                  </a:lnTo>
                  <a:lnTo>
                    <a:pt x="0" y="1060"/>
                  </a:lnTo>
                  <a:lnTo>
                    <a:pt x="500" y="1060"/>
                  </a:lnTo>
                  <a:lnTo>
                    <a:pt x="500" y="1561"/>
                  </a:lnTo>
                  <a:lnTo>
                    <a:pt x="1012" y="1561"/>
                  </a:lnTo>
                  <a:lnTo>
                    <a:pt x="1012" y="1060"/>
                  </a:lnTo>
                  <a:lnTo>
                    <a:pt x="1512" y="1060"/>
                  </a:lnTo>
                  <a:lnTo>
                    <a:pt x="1512" y="501"/>
                  </a:lnTo>
                  <a:lnTo>
                    <a:pt x="1012" y="501"/>
                  </a:lnTo>
                  <a:lnTo>
                    <a:pt x="10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2464;p64">
              <a:extLst>
                <a:ext uri="{FF2B5EF4-FFF2-40B4-BE49-F238E27FC236}">
                  <a16:creationId xmlns:a16="http://schemas.microsoft.com/office/drawing/2014/main" id="{6DD50FAF-311F-C11F-9702-63DEBB14AB08}"/>
                </a:ext>
              </a:extLst>
            </p:cNvPr>
            <p:cNvSpPr/>
            <p:nvPr/>
          </p:nvSpPr>
          <p:spPr>
            <a:xfrm>
              <a:off x="2132700" y="3101400"/>
              <a:ext cx="16700" cy="16700"/>
            </a:xfrm>
            <a:custGeom>
              <a:avLst/>
              <a:gdLst/>
              <a:ahLst/>
              <a:cxnLst/>
              <a:rect l="l" t="t" r="r" b="b"/>
              <a:pathLst>
                <a:path w="668" h="668" extrusionOk="0">
                  <a:moveTo>
                    <a:pt x="191" y="1"/>
                  </a:moveTo>
                  <a:lnTo>
                    <a:pt x="0" y="477"/>
                  </a:lnTo>
                  <a:lnTo>
                    <a:pt x="477" y="667"/>
                  </a:lnTo>
                  <a:lnTo>
                    <a:pt x="667" y="191"/>
                  </a:lnTo>
                  <a:lnTo>
                    <a:pt x="1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2465;p64">
              <a:extLst>
                <a:ext uri="{FF2B5EF4-FFF2-40B4-BE49-F238E27FC236}">
                  <a16:creationId xmlns:a16="http://schemas.microsoft.com/office/drawing/2014/main" id="{2B05D083-72C0-DF07-966B-766C4BEB80DE}"/>
                </a:ext>
              </a:extLst>
            </p:cNvPr>
            <p:cNvSpPr/>
            <p:nvPr/>
          </p:nvSpPr>
          <p:spPr>
            <a:xfrm>
              <a:off x="2108875" y="3091875"/>
              <a:ext cx="16700" cy="16700"/>
            </a:xfrm>
            <a:custGeom>
              <a:avLst/>
              <a:gdLst/>
              <a:ahLst/>
              <a:cxnLst/>
              <a:rect l="l" t="t" r="r" b="b"/>
              <a:pathLst>
                <a:path w="668" h="668" extrusionOk="0">
                  <a:moveTo>
                    <a:pt x="191" y="1"/>
                  </a:moveTo>
                  <a:lnTo>
                    <a:pt x="1" y="477"/>
                  </a:lnTo>
                  <a:lnTo>
                    <a:pt x="477" y="667"/>
                  </a:lnTo>
                  <a:lnTo>
                    <a:pt x="668" y="191"/>
                  </a:lnTo>
                  <a:lnTo>
                    <a:pt x="1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41"/>
          <p:cNvSpPr txBox="1">
            <a:spLocks noGrp="1"/>
          </p:cNvSpPr>
          <p:nvPr>
            <p:ph type="title"/>
          </p:nvPr>
        </p:nvSpPr>
        <p:spPr>
          <a:xfrm>
            <a:off x="4199944" y="117486"/>
            <a:ext cx="4134000" cy="407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 Research Problem</a:t>
            </a:r>
            <a:endParaRPr/>
          </a:p>
        </p:txBody>
      </p:sp>
      <p:sp>
        <p:nvSpPr>
          <p:cNvPr id="1275" name="Google Shape;1275;p41"/>
          <p:cNvSpPr txBox="1">
            <a:spLocks noGrp="1"/>
          </p:cNvSpPr>
          <p:nvPr>
            <p:ph type="title" idx="2"/>
          </p:nvPr>
        </p:nvSpPr>
        <p:spPr>
          <a:xfrm>
            <a:off x="4296776" y="2316243"/>
            <a:ext cx="4134000" cy="53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Specific </a:t>
            </a:r>
            <a:r>
              <a:rPr lang="en-US"/>
              <a:t>Objective</a:t>
            </a:r>
            <a:endParaRPr/>
          </a:p>
        </p:txBody>
      </p:sp>
      <p:pic>
        <p:nvPicPr>
          <p:cNvPr id="1278" name="Google Shape;1278;p41"/>
          <p:cNvPicPr preferRelativeResize="0"/>
          <p:nvPr/>
        </p:nvPicPr>
        <p:blipFill rotWithShape="1">
          <a:blip r:embed="rId3">
            <a:alphaModFix/>
          </a:blip>
          <a:srcRect l="18470" r="29790"/>
          <a:stretch/>
        </p:blipFill>
        <p:spPr>
          <a:xfrm>
            <a:off x="0" y="0"/>
            <a:ext cx="3986749" cy="5143502"/>
          </a:xfrm>
          <a:prstGeom prst="rect">
            <a:avLst/>
          </a:prstGeom>
          <a:noFill/>
          <a:ln>
            <a:noFill/>
          </a:ln>
        </p:spPr>
      </p:pic>
      <p:cxnSp>
        <p:nvCxnSpPr>
          <p:cNvPr id="1279" name="Google Shape;1279;p41"/>
          <p:cNvCxnSpPr/>
          <p:nvPr/>
        </p:nvCxnSpPr>
        <p:spPr>
          <a:xfrm>
            <a:off x="3989350" y="-8050"/>
            <a:ext cx="0" cy="5164800"/>
          </a:xfrm>
          <a:prstGeom prst="straightConnector1">
            <a:avLst/>
          </a:prstGeom>
          <a:noFill/>
          <a:ln w="19050" cap="flat" cmpd="sng">
            <a:solidFill>
              <a:schemeClr val="accent1"/>
            </a:solidFill>
            <a:prstDash val="solid"/>
            <a:round/>
            <a:headEnd type="none" w="med" len="med"/>
            <a:tailEnd type="none" w="med" len="med"/>
          </a:ln>
        </p:spPr>
      </p:cxnSp>
      <p:pic>
        <p:nvPicPr>
          <p:cNvPr id="1280" name="Google Shape;1280;p41"/>
          <p:cNvPicPr preferRelativeResize="0"/>
          <p:nvPr/>
        </p:nvPicPr>
        <p:blipFill>
          <a:blip r:embed="rId4">
            <a:alphaModFix/>
          </a:blip>
          <a:stretch>
            <a:fillRect/>
          </a:stretch>
        </p:blipFill>
        <p:spPr>
          <a:xfrm rot="-900008" flipH="1">
            <a:off x="6845571" y="1935567"/>
            <a:ext cx="410087" cy="382752"/>
          </a:xfrm>
          <a:prstGeom prst="rect">
            <a:avLst/>
          </a:prstGeom>
          <a:noFill/>
          <a:ln>
            <a:noFill/>
          </a:ln>
        </p:spPr>
      </p:pic>
      <p:sp>
        <p:nvSpPr>
          <p:cNvPr id="4" name="Rectangle 3">
            <a:extLst>
              <a:ext uri="{FF2B5EF4-FFF2-40B4-BE49-F238E27FC236}">
                <a16:creationId xmlns:a16="http://schemas.microsoft.com/office/drawing/2014/main" id="{DC6506DE-BC3C-A9BF-2192-2A35C2A83986}"/>
              </a:ext>
            </a:extLst>
          </p:cNvPr>
          <p:cNvSpPr/>
          <p:nvPr/>
        </p:nvSpPr>
        <p:spPr>
          <a:xfrm>
            <a:off x="1064835" y="476353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tx1"/>
              </a:solidFill>
              <a:cs typeface="Arial"/>
            </a:endParaRPr>
          </a:p>
        </p:txBody>
      </p:sp>
      <p:sp>
        <p:nvSpPr>
          <p:cNvPr id="6" name="Subtitle 5">
            <a:extLst>
              <a:ext uri="{FF2B5EF4-FFF2-40B4-BE49-F238E27FC236}">
                <a16:creationId xmlns:a16="http://schemas.microsoft.com/office/drawing/2014/main" id="{8BE9EF0E-1584-8E91-521E-C9A8018D96EE}"/>
              </a:ext>
            </a:extLst>
          </p:cNvPr>
          <p:cNvSpPr>
            <a:spLocks noGrp="1"/>
          </p:cNvSpPr>
          <p:nvPr>
            <p:ph type="subTitle" idx="3"/>
          </p:nvPr>
        </p:nvSpPr>
        <p:spPr>
          <a:xfrm>
            <a:off x="4328039" y="592510"/>
            <a:ext cx="4106937" cy="1589446"/>
          </a:xfrm>
        </p:spPr>
        <p:txBody>
          <a:bodyPr/>
          <a:lstStyle/>
          <a:p>
            <a:pPr>
              <a:buFont typeface="Wingdings"/>
              <a:buChar char="v"/>
            </a:pPr>
            <a:r>
              <a:rPr lang="en-US"/>
              <a:t>A patient should meet with a doctor to check the ECG medical records. There is no system designed for the convenience of the doctor and the patient.</a:t>
            </a:r>
          </a:p>
        </p:txBody>
      </p:sp>
      <p:sp>
        <p:nvSpPr>
          <p:cNvPr id="8" name="Subtitle 7">
            <a:extLst>
              <a:ext uri="{FF2B5EF4-FFF2-40B4-BE49-F238E27FC236}">
                <a16:creationId xmlns:a16="http://schemas.microsoft.com/office/drawing/2014/main" id="{FF833BE4-0CA8-0304-321E-A7B2EA8E3F0E}"/>
              </a:ext>
            </a:extLst>
          </p:cNvPr>
          <p:cNvSpPr>
            <a:spLocks noGrp="1"/>
          </p:cNvSpPr>
          <p:nvPr>
            <p:ph type="subTitle" idx="1"/>
          </p:nvPr>
        </p:nvSpPr>
        <p:spPr>
          <a:xfrm>
            <a:off x="4328613" y="2908183"/>
            <a:ext cx="4101284" cy="1595699"/>
          </a:xfrm>
        </p:spPr>
        <p:txBody>
          <a:bodyPr/>
          <a:lstStyle/>
          <a:p>
            <a:pPr>
              <a:buFont typeface="Wingdings"/>
              <a:buChar char="v"/>
            </a:pPr>
            <a:r>
              <a:rPr lang="en-US"/>
              <a:t>Develop an automated system that utilizes machine learning algorithms to analyze ECG medical records and generated graph chart for descriptive risk conditions of patients</a:t>
            </a:r>
          </a:p>
        </p:txBody>
      </p:sp>
      <p:sp>
        <p:nvSpPr>
          <p:cNvPr id="3" name="Rectangle 2">
            <a:extLst>
              <a:ext uri="{FF2B5EF4-FFF2-40B4-BE49-F238E27FC236}">
                <a16:creationId xmlns:a16="http://schemas.microsoft.com/office/drawing/2014/main" id="{C1D92955-5DAF-E6EA-CADF-914CB21BC0DD}"/>
              </a:ext>
            </a:extLst>
          </p:cNvPr>
          <p:cNvSpPr/>
          <p:nvPr/>
        </p:nvSpPr>
        <p:spPr>
          <a:xfrm>
            <a:off x="1217235" y="473262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IT20618186</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DEWANTHA A.A.A.R.S</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2023-24-015</a:t>
            </a:r>
          </a:p>
        </p:txBody>
      </p:sp>
    </p:spTree>
    <p:extLst>
      <p:ext uri="{BB962C8B-B14F-4D97-AF65-F5344CB8AC3E}">
        <p14:creationId xmlns:p14="http://schemas.microsoft.com/office/powerpoint/2010/main" val="2542012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39"/>
          <p:cNvSpPr txBox="1">
            <a:spLocks noGrp="1"/>
          </p:cNvSpPr>
          <p:nvPr>
            <p:ph type="title"/>
          </p:nvPr>
        </p:nvSpPr>
        <p:spPr>
          <a:xfrm>
            <a:off x="968406" y="471836"/>
            <a:ext cx="7717500" cy="572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Possible </a:t>
            </a:r>
            <a:r>
              <a:rPr lang="en-US">
                <a:solidFill>
                  <a:schemeClr val="accent1"/>
                </a:solidFill>
              </a:rPr>
              <a:t>solution</a:t>
            </a:r>
            <a:endParaRPr>
              <a:solidFill>
                <a:schemeClr val="accent1"/>
              </a:solidFill>
            </a:endParaRPr>
          </a:p>
        </p:txBody>
      </p:sp>
      <p:pic>
        <p:nvPicPr>
          <p:cNvPr id="1215" name="Google Shape;1215;p39"/>
          <p:cNvPicPr preferRelativeResize="0"/>
          <p:nvPr/>
        </p:nvPicPr>
        <p:blipFill>
          <a:blip r:embed="rId3">
            <a:alphaModFix/>
          </a:blip>
          <a:stretch>
            <a:fillRect/>
          </a:stretch>
        </p:blipFill>
        <p:spPr>
          <a:xfrm rot="900003">
            <a:off x="7616406" y="3902665"/>
            <a:ext cx="890571" cy="830010"/>
          </a:xfrm>
          <a:prstGeom prst="rect">
            <a:avLst/>
          </a:prstGeom>
          <a:noFill/>
          <a:ln>
            <a:noFill/>
          </a:ln>
        </p:spPr>
      </p:pic>
      <p:pic>
        <p:nvPicPr>
          <p:cNvPr id="1216" name="Google Shape;1216;p39"/>
          <p:cNvPicPr preferRelativeResize="0"/>
          <p:nvPr/>
        </p:nvPicPr>
        <p:blipFill>
          <a:blip r:embed="rId4">
            <a:alphaModFix/>
          </a:blip>
          <a:stretch>
            <a:fillRect/>
          </a:stretch>
        </p:blipFill>
        <p:spPr>
          <a:xfrm rot="-900008" flipH="1">
            <a:off x="386773" y="2855295"/>
            <a:ext cx="410087" cy="382752"/>
          </a:xfrm>
          <a:prstGeom prst="rect">
            <a:avLst/>
          </a:prstGeom>
          <a:noFill/>
          <a:ln>
            <a:noFill/>
          </a:ln>
        </p:spPr>
      </p:pic>
      <p:pic>
        <p:nvPicPr>
          <p:cNvPr id="1217" name="Google Shape;1217;p39"/>
          <p:cNvPicPr preferRelativeResize="0"/>
          <p:nvPr/>
        </p:nvPicPr>
        <p:blipFill>
          <a:blip r:embed="rId5">
            <a:alphaModFix/>
          </a:blip>
          <a:stretch>
            <a:fillRect/>
          </a:stretch>
        </p:blipFill>
        <p:spPr>
          <a:xfrm rot="899999">
            <a:off x="5949104" y="581324"/>
            <a:ext cx="321896" cy="300100"/>
          </a:xfrm>
          <a:prstGeom prst="rect">
            <a:avLst/>
          </a:prstGeom>
          <a:noFill/>
          <a:ln>
            <a:noFill/>
          </a:ln>
        </p:spPr>
      </p:pic>
      <p:pic>
        <p:nvPicPr>
          <p:cNvPr id="1218" name="Google Shape;1218;p39"/>
          <p:cNvPicPr preferRelativeResize="0"/>
          <p:nvPr/>
        </p:nvPicPr>
        <p:blipFill>
          <a:blip r:embed="rId6">
            <a:alphaModFix/>
          </a:blip>
          <a:stretch>
            <a:fillRect/>
          </a:stretch>
        </p:blipFill>
        <p:spPr>
          <a:xfrm rot="-899987" flipH="1">
            <a:off x="3245153" y="3546651"/>
            <a:ext cx="535946" cy="500209"/>
          </a:xfrm>
          <a:prstGeom prst="rect">
            <a:avLst/>
          </a:prstGeom>
          <a:noFill/>
          <a:ln>
            <a:noFill/>
          </a:ln>
        </p:spPr>
      </p:pic>
      <p:pic>
        <p:nvPicPr>
          <p:cNvPr id="8" name="Picture 7">
            <a:extLst>
              <a:ext uri="{FF2B5EF4-FFF2-40B4-BE49-F238E27FC236}">
                <a16:creationId xmlns:a16="http://schemas.microsoft.com/office/drawing/2014/main" id="{F6C32658-2B89-ADB4-783F-3CAF5B573361}"/>
              </a:ext>
            </a:extLst>
          </p:cNvPr>
          <p:cNvPicPr>
            <a:picLocks noChangeAspect="1"/>
          </p:cNvPicPr>
          <p:nvPr/>
        </p:nvPicPr>
        <p:blipFill>
          <a:blip r:embed="rId7"/>
          <a:stretch>
            <a:fillRect/>
          </a:stretch>
        </p:blipFill>
        <p:spPr>
          <a:xfrm>
            <a:off x="5786844" y="990912"/>
            <a:ext cx="2601402" cy="2601402"/>
          </a:xfrm>
          <a:prstGeom prst="ellipse">
            <a:avLst/>
          </a:prstGeom>
          <a:ln>
            <a:noFill/>
          </a:ln>
          <a:effectLst>
            <a:softEdge rad="112500"/>
          </a:effectLst>
        </p:spPr>
      </p:pic>
      <p:pic>
        <p:nvPicPr>
          <p:cNvPr id="9" name="Google Shape;1185;p38">
            <a:extLst>
              <a:ext uri="{FF2B5EF4-FFF2-40B4-BE49-F238E27FC236}">
                <a16:creationId xmlns:a16="http://schemas.microsoft.com/office/drawing/2014/main" id="{26765432-34CC-4761-7DB0-EE5B809A469B}"/>
              </a:ext>
            </a:extLst>
          </p:cNvPr>
          <p:cNvPicPr preferRelativeResize="0"/>
          <p:nvPr/>
        </p:nvPicPr>
        <p:blipFill>
          <a:blip r:embed="rId5">
            <a:alphaModFix/>
          </a:blip>
          <a:stretch>
            <a:fillRect/>
          </a:stretch>
        </p:blipFill>
        <p:spPr>
          <a:xfrm rot="20700001" flipH="1">
            <a:off x="1273413" y="4273384"/>
            <a:ext cx="321896" cy="300100"/>
          </a:xfrm>
          <a:prstGeom prst="rect">
            <a:avLst/>
          </a:prstGeom>
          <a:noFill/>
          <a:ln>
            <a:noFill/>
          </a:ln>
        </p:spPr>
      </p:pic>
      <p:pic>
        <p:nvPicPr>
          <p:cNvPr id="10" name="Google Shape;1218;p39">
            <a:extLst>
              <a:ext uri="{FF2B5EF4-FFF2-40B4-BE49-F238E27FC236}">
                <a16:creationId xmlns:a16="http://schemas.microsoft.com/office/drawing/2014/main" id="{41914F6D-775C-DE6C-5BEB-D03DDFBB624C}"/>
              </a:ext>
            </a:extLst>
          </p:cNvPr>
          <p:cNvPicPr preferRelativeResize="0"/>
          <p:nvPr/>
        </p:nvPicPr>
        <p:blipFill>
          <a:blip r:embed="rId6">
            <a:alphaModFix/>
          </a:blip>
          <a:stretch>
            <a:fillRect/>
          </a:stretch>
        </p:blipFill>
        <p:spPr>
          <a:xfrm rot="20700013">
            <a:off x="8188907" y="371899"/>
            <a:ext cx="354675" cy="476613"/>
          </a:xfrm>
          <a:prstGeom prst="rect">
            <a:avLst/>
          </a:prstGeom>
          <a:noFill/>
          <a:ln>
            <a:noFill/>
          </a:ln>
        </p:spPr>
      </p:pic>
      <p:pic>
        <p:nvPicPr>
          <p:cNvPr id="11" name="Google Shape;1216;p39">
            <a:extLst>
              <a:ext uri="{FF2B5EF4-FFF2-40B4-BE49-F238E27FC236}">
                <a16:creationId xmlns:a16="http://schemas.microsoft.com/office/drawing/2014/main" id="{F3CDFB16-A33F-EDC9-3F1D-1098AC8C846F}"/>
              </a:ext>
            </a:extLst>
          </p:cNvPr>
          <p:cNvPicPr preferRelativeResize="0"/>
          <p:nvPr/>
        </p:nvPicPr>
        <p:blipFill>
          <a:blip r:embed="rId4">
            <a:alphaModFix/>
          </a:blip>
          <a:stretch>
            <a:fillRect/>
          </a:stretch>
        </p:blipFill>
        <p:spPr>
          <a:xfrm rot="1614416" flipH="1">
            <a:off x="5581800" y="3916317"/>
            <a:ext cx="410087" cy="382752"/>
          </a:xfrm>
          <a:prstGeom prst="rect">
            <a:avLst/>
          </a:prstGeom>
          <a:noFill/>
          <a:ln>
            <a:noFill/>
          </a:ln>
        </p:spPr>
      </p:pic>
      <p:sp>
        <p:nvSpPr>
          <p:cNvPr id="3" name="Rectangle 2">
            <a:extLst>
              <a:ext uri="{FF2B5EF4-FFF2-40B4-BE49-F238E27FC236}">
                <a16:creationId xmlns:a16="http://schemas.microsoft.com/office/drawing/2014/main" id="{3A045F81-66A7-DD62-A1D4-94FC3D500113}"/>
              </a:ext>
            </a:extLst>
          </p:cNvPr>
          <p:cNvSpPr/>
          <p:nvPr/>
        </p:nvSpPr>
        <p:spPr>
          <a:xfrm>
            <a:off x="1064835" y="476353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tx1"/>
              </a:solidFill>
              <a:cs typeface="Arial"/>
            </a:endParaRPr>
          </a:p>
        </p:txBody>
      </p:sp>
      <p:sp>
        <p:nvSpPr>
          <p:cNvPr id="5" name="Subtitle 4">
            <a:extLst>
              <a:ext uri="{FF2B5EF4-FFF2-40B4-BE49-F238E27FC236}">
                <a16:creationId xmlns:a16="http://schemas.microsoft.com/office/drawing/2014/main" id="{231E8C45-6C1B-D610-B662-C2F8D1647C03}"/>
              </a:ext>
            </a:extLst>
          </p:cNvPr>
          <p:cNvSpPr>
            <a:spLocks noGrp="1"/>
          </p:cNvSpPr>
          <p:nvPr>
            <p:ph type="subTitle" idx="1"/>
          </p:nvPr>
        </p:nvSpPr>
        <p:spPr/>
        <p:txBody>
          <a:bodyPr/>
          <a:lstStyle/>
          <a:p>
            <a:pPr marL="285750" indent="-285750">
              <a:buFont typeface="Wingdings,Sans-Serif"/>
              <a:buChar char="Ø"/>
            </a:pPr>
            <a:r>
              <a:rPr lang="en-US"/>
              <a:t>Develop an automated system that utilizes machine learning algorithms to analyze ECG medical records, predict future heart disease-related issues, and generate a graph chart for visual representation of the patient's current and predicted future status.</a:t>
            </a:r>
          </a:p>
        </p:txBody>
      </p:sp>
      <p:sp>
        <p:nvSpPr>
          <p:cNvPr id="4" name="Rectangle 3">
            <a:extLst>
              <a:ext uri="{FF2B5EF4-FFF2-40B4-BE49-F238E27FC236}">
                <a16:creationId xmlns:a16="http://schemas.microsoft.com/office/drawing/2014/main" id="{88D4F639-24B1-3872-F351-905A77B4783B}"/>
              </a:ext>
            </a:extLst>
          </p:cNvPr>
          <p:cNvSpPr/>
          <p:nvPr/>
        </p:nvSpPr>
        <p:spPr>
          <a:xfrm>
            <a:off x="1217235" y="474341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IT20618186</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DEWANTHA A.A.A.R.S</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2023-24-015</a:t>
            </a:r>
          </a:p>
        </p:txBody>
      </p:sp>
    </p:spTree>
    <p:extLst>
      <p:ext uri="{BB962C8B-B14F-4D97-AF65-F5344CB8AC3E}">
        <p14:creationId xmlns:p14="http://schemas.microsoft.com/office/powerpoint/2010/main" val="2254350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42"/>
          <p:cNvSpPr txBox="1">
            <a:spLocks noGrp="1"/>
          </p:cNvSpPr>
          <p:nvPr>
            <p:ph type="title"/>
          </p:nvPr>
        </p:nvSpPr>
        <p:spPr>
          <a:xfrm>
            <a:off x="6315738" y="3561658"/>
            <a:ext cx="2646419" cy="37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accent2"/>
                </a:solidFill>
              </a:rPr>
              <a:t>System </a:t>
            </a:r>
            <a:br>
              <a:rPr lang="en">
                <a:solidFill>
                  <a:schemeClr val="accent2"/>
                </a:solidFill>
              </a:rPr>
            </a:br>
            <a:r>
              <a:rPr lang="en">
                <a:solidFill>
                  <a:schemeClr val="accent1"/>
                </a:solidFill>
              </a:rPr>
              <a:t>Diagram</a:t>
            </a:r>
            <a:endParaRPr>
              <a:solidFill>
                <a:schemeClr val="accent1"/>
              </a:solidFill>
            </a:endParaRPr>
          </a:p>
        </p:txBody>
      </p:sp>
      <p:pic>
        <p:nvPicPr>
          <p:cNvPr id="1287" name="Google Shape;1287;p42"/>
          <p:cNvPicPr preferRelativeResize="0"/>
          <p:nvPr/>
        </p:nvPicPr>
        <p:blipFill>
          <a:blip r:embed="rId3">
            <a:alphaModFix/>
          </a:blip>
          <a:stretch>
            <a:fillRect/>
          </a:stretch>
        </p:blipFill>
        <p:spPr>
          <a:xfrm>
            <a:off x="5889576" y="-2032250"/>
            <a:ext cx="2952598" cy="5143499"/>
          </a:xfrm>
          <a:prstGeom prst="rect">
            <a:avLst/>
          </a:prstGeom>
          <a:noFill/>
          <a:ln>
            <a:noFill/>
          </a:ln>
        </p:spPr>
      </p:pic>
      <p:pic>
        <p:nvPicPr>
          <p:cNvPr id="1288" name="Google Shape;1288;p42"/>
          <p:cNvPicPr preferRelativeResize="0"/>
          <p:nvPr/>
        </p:nvPicPr>
        <p:blipFill>
          <a:blip r:embed="rId4">
            <a:alphaModFix/>
          </a:blip>
          <a:stretch>
            <a:fillRect/>
          </a:stretch>
        </p:blipFill>
        <p:spPr>
          <a:xfrm rot="899999">
            <a:off x="3574581" y="4286904"/>
            <a:ext cx="321896" cy="300100"/>
          </a:xfrm>
          <a:prstGeom prst="rect">
            <a:avLst/>
          </a:prstGeom>
          <a:noFill/>
          <a:ln>
            <a:noFill/>
          </a:ln>
        </p:spPr>
      </p:pic>
      <p:pic>
        <p:nvPicPr>
          <p:cNvPr id="1289" name="Google Shape;1289;p42"/>
          <p:cNvPicPr preferRelativeResize="0"/>
          <p:nvPr/>
        </p:nvPicPr>
        <p:blipFill>
          <a:blip r:embed="rId5">
            <a:alphaModFix/>
          </a:blip>
          <a:stretch>
            <a:fillRect/>
          </a:stretch>
        </p:blipFill>
        <p:spPr>
          <a:xfrm rot="899998">
            <a:off x="7188263" y="4312971"/>
            <a:ext cx="665522" cy="621153"/>
          </a:xfrm>
          <a:prstGeom prst="rect">
            <a:avLst/>
          </a:prstGeom>
          <a:noFill/>
          <a:ln>
            <a:noFill/>
          </a:ln>
        </p:spPr>
      </p:pic>
      <p:pic>
        <p:nvPicPr>
          <p:cNvPr id="1290" name="Google Shape;1290;p42"/>
          <p:cNvPicPr preferRelativeResize="0"/>
          <p:nvPr/>
        </p:nvPicPr>
        <p:blipFill>
          <a:blip r:embed="rId6">
            <a:alphaModFix/>
          </a:blip>
          <a:stretch>
            <a:fillRect/>
          </a:stretch>
        </p:blipFill>
        <p:spPr>
          <a:xfrm rot="899987">
            <a:off x="1038419" y="3809692"/>
            <a:ext cx="535946" cy="500209"/>
          </a:xfrm>
          <a:prstGeom prst="rect">
            <a:avLst/>
          </a:prstGeom>
          <a:noFill/>
          <a:ln>
            <a:noFill/>
          </a:ln>
        </p:spPr>
      </p:pic>
      <p:grpSp>
        <p:nvGrpSpPr>
          <p:cNvPr id="1291" name="Google Shape;1291;p42"/>
          <p:cNvGrpSpPr/>
          <p:nvPr/>
        </p:nvGrpSpPr>
        <p:grpSpPr>
          <a:xfrm>
            <a:off x="713225" y="-346400"/>
            <a:ext cx="451641" cy="1340475"/>
            <a:chOff x="9385150" y="1954263"/>
            <a:chExt cx="451641" cy="1340475"/>
          </a:xfrm>
        </p:grpSpPr>
        <p:grpSp>
          <p:nvGrpSpPr>
            <p:cNvPr id="1292" name="Google Shape;1292;p42"/>
            <p:cNvGrpSpPr/>
            <p:nvPr/>
          </p:nvGrpSpPr>
          <p:grpSpPr>
            <a:xfrm>
              <a:off x="9589683" y="1954263"/>
              <a:ext cx="42575" cy="1340475"/>
              <a:chOff x="9703875" y="1954263"/>
              <a:chExt cx="42575" cy="1340475"/>
            </a:xfrm>
          </p:grpSpPr>
          <p:sp>
            <p:nvSpPr>
              <p:cNvPr id="1293" name="Google Shape;1293;p42"/>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2"/>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2"/>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2"/>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2"/>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2"/>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2"/>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2"/>
            <p:cNvGrpSpPr/>
            <p:nvPr/>
          </p:nvGrpSpPr>
          <p:grpSpPr>
            <a:xfrm>
              <a:off x="9487417" y="1954263"/>
              <a:ext cx="42575" cy="1340475"/>
              <a:chOff x="9544525" y="1954263"/>
              <a:chExt cx="42575" cy="1340475"/>
            </a:xfrm>
          </p:grpSpPr>
          <p:sp>
            <p:nvSpPr>
              <p:cNvPr id="1301" name="Google Shape;1301;p4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42"/>
            <p:cNvGrpSpPr/>
            <p:nvPr/>
          </p:nvGrpSpPr>
          <p:grpSpPr>
            <a:xfrm>
              <a:off x="9385150" y="1954263"/>
              <a:ext cx="42575" cy="1340475"/>
              <a:chOff x="9385150" y="1954263"/>
              <a:chExt cx="42575" cy="1340475"/>
            </a:xfrm>
          </p:grpSpPr>
          <p:sp>
            <p:nvSpPr>
              <p:cNvPr id="1309" name="Google Shape;1309;p4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42"/>
            <p:cNvGrpSpPr/>
            <p:nvPr/>
          </p:nvGrpSpPr>
          <p:grpSpPr>
            <a:xfrm>
              <a:off x="9794216" y="1954263"/>
              <a:ext cx="42575" cy="1340475"/>
              <a:chOff x="9544525" y="1954263"/>
              <a:chExt cx="42575" cy="1340475"/>
            </a:xfrm>
          </p:grpSpPr>
          <p:sp>
            <p:nvSpPr>
              <p:cNvPr id="1317" name="Google Shape;1317;p4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42"/>
            <p:cNvGrpSpPr/>
            <p:nvPr/>
          </p:nvGrpSpPr>
          <p:grpSpPr>
            <a:xfrm>
              <a:off x="9691950" y="1954263"/>
              <a:ext cx="42575" cy="1340475"/>
              <a:chOff x="9385150" y="1954263"/>
              <a:chExt cx="42575" cy="1340475"/>
            </a:xfrm>
          </p:grpSpPr>
          <p:sp>
            <p:nvSpPr>
              <p:cNvPr id="1325" name="Google Shape;1325;p4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Rectangle 2">
            <a:extLst>
              <a:ext uri="{FF2B5EF4-FFF2-40B4-BE49-F238E27FC236}">
                <a16:creationId xmlns:a16="http://schemas.microsoft.com/office/drawing/2014/main" id="{57B0737A-9617-B3D4-6349-03DC5F7FA759}"/>
              </a:ext>
            </a:extLst>
          </p:cNvPr>
          <p:cNvSpPr/>
          <p:nvPr/>
        </p:nvSpPr>
        <p:spPr>
          <a:xfrm>
            <a:off x="1064835" y="476353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tx1"/>
              </a:solidFill>
              <a:cs typeface="Arial"/>
            </a:endParaRPr>
          </a:p>
        </p:txBody>
      </p:sp>
      <p:sp>
        <p:nvSpPr>
          <p:cNvPr id="4" name="Rectangle 3">
            <a:extLst>
              <a:ext uri="{FF2B5EF4-FFF2-40B4-BE49-F238E27FC236}">
                <a16:creationId xmlns:a16="http://schemas.microsoft.com/office/drawing/2014/main" id="{26EB7C43-A3B4-08D5-8264-49910064C934}"/>
              </a:ext>
            </a:extLst>
          </p:cNvPr>
          <p:cNvSpPr/>
          <p:nvPr/>
        </p:nvSpPr>
        <p:spPr>
          <a:xfrm>
            <a:off x="1195669" y="472184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IT20618186</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DEWANTHA A.A.A.R.S</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2023-24-015</a:t>
            </a:r>
          </a:p>
        </p:txBody>
      </p:sp>
      <p:pic>
        <p:nvPicPr>
          <p:cNvPr id="2" name="Picture 1">
            <a:extLst>
              <a:ext uri="{FF2B5EF4-FFF2-40B4-BE49-F238E27FC236}">
                <a16:creationId xmlns:a16="http://schemas.microsoft.com/office/drawing/2014/main" id="{8CD87A3D-6D22-61D5-2BF4-4FBE54D4D951}"/>
              </a:ext>
            </a:extLst>
          </p:cNvPr>
          <p:cNvPicPr>
            <a:picLocks noChangeAspect="1"/>
          </p:cNvPicPr>
          <p:nvPr/>
        </p:nvPicPr>
        <p:blipFill>
          <a:blip r:embed="rId7"/>
          <a:stretch>
            <a:fillRect/>
          </a:stretch>
        </p:blipFill>
        <p:spPr>
          <a:xfrm>
            <a:off x="1997709" y="367903"/>
            <a:ext cx="3630535" cy="4220170"/>
          </a:xfrm>
          <a:prstGeom prst="rect">
            <a:avLst/>
          </a:prstGeom>
          <a:ln>
            <a:solidFill>
              <a:schemeClr val="tx1"/>
            </a:solidFill>
          </a:ln>
        </p:spPr>
      </p:pic>
    </p:spTree>
    <p:extLst>
      <p:ext uri="{BB962C8B-B14F-4D97-AF65-F5344CB8AC3E}">
        <p14:creationId xmlns:p14="http://schemas.microsoft.com/office/powerpoint/2010/main" val="2525097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47"/>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t>Methodology</a:t>
            </a:r>
            <a:endParaRPr>
              <a:solidFill>
                <a:schemeClr val="accent1"/>
              </a:solidFill>
            </a:endParaRPr>
          </a:p>
        </p:txBody>
      </p:sp>
      <p:sp>
        <p:nvSpPr>
          <p:cNvPr id="1492" name="Google Shape;1492;p47"/>
          <p:cNvSpPr/>
          <p:nvPr/>
        </p:nvSpPr>
        <p:spPr>
          <a:xfrm>
            <a:off x="4383972" y="1791313"/>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7"/>
          <p:cNvSpPr/>
          <p:nvPr/>
        </p:nvSpPr>
        <p:spPr>
          <a:xfrm>
            <a:off x="5643356" y="1779575"/>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7"/>
          <p:cNvSpPr/>
          <p:nvPr/>
        </p:nvSpPr>
        <p:spPr>
          <a:xfrm>
            <a:off x="3152097" y="1791313"/>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7"/>
          <p:cNvSpPr/>
          <p:nvPr/>
        </p:nvSpPr>
        <p:spPr>
          <a:xfrm>
            <a:off x="6937935" y="1806946"/>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6" name="Google Shape;1496;p47"/>
          <p:cNvGrpSpPr/>
          <p:nvPr/>
        </p:nvGrpSpPr>
        <p:grpSpPr>
          <a:xfrm>
            <a:off x="3788341" y="2965721"/>
            <a:ext cx="280306" cy="382484"/>
            <a:chOff x="1582925" y="1392575"/>
            <a:chExt cx="320900" cy="437875"/>
          </a:xfrm>
        </p:grpSpPr>
        <p:sp>
          <p:nvSpPr>
            <p:cNvPr id="1497" name="Google Shape;1497;p47"/>
            <p:cNvSpPr/>
            <p:nvPr/>
          </p:nvSpPr>
          <p:spPr>
            <a:xfrm>
              <a:off x="1582925" y="1392575"/>
              <a:ext cx="320900" cy="437875"/>
            </a:xfrm>
            <a:custGeom>
              <a:avLst/>
              <a:gdLst/>
              <a:ahLst/>
              <a:cxnLst/>
              <a:rect l="l" t="t" r="r" b="b"/>
              <a:pathLst>
                <a:path w="12836" h="17515" extrusionOk="0">
                  <a:moveTo>
                    <a:pt x="6441" y="485"/>
                  </a:moveTo>
                  <a:cubicBezTo>
                    <a:pt x="6874" y="485"/>
                    <a:pt x="7228" y="836"/>
                    <a:pt x="7228" y="1262"/>
                  </a:cubicBezTo>
                  <a:lnTo>
                    <a:pt x="7228" y="1512"/>
                  </a:lnTo>
                  <a:lnTo>
                    <a:pt x="9025" y="1512"/>
                  </a:lnTo>
                  <a:cubicBezTo>
                    <a:pt x="9180" y="1512"/>
                    <a:pt x="9287" y="1631"/>
                    <a:pt x="9287" y="1774"/>
                  </a:cubicBezTo>
                  <a:lnTo>
                    <a:pt x="9287" y="2810"/>
                  </a:lnTo>
                  <a:cubicBezTo>
                    <a:pt x="9287" y="2965"/>
                    <a:pt x="9168" y="3060"/>
                    <a:pt x="9025" y="3060"/>
                  </a:cubicBezTo>
                  <a:lnTo>
                    <a:pt x="3882" y="3060"/>
                  </a:lnTo>
                  <a:cubicBezTo>
                    <a:pt x="3727" y="3060"/>
                    <a:pt x="3632" y="2941"/>
                    <a:pt x="3632" y="2810"/>
                  </a:cubicBezTo>
                  <a:lnTo>
                    <a:pt x="3632" y="1774"/>
                  </a:lnTo>
                  <a:cubicBezTo>
                    <a:pt x="3632" y="1619"/>
                    <a:pt x="3751" y="1512"/>
                    <a:pt x="3882" y="1512"/>
                  </a:cubicBezTo>
                  <a:lnTo>
                    <a:pt x="5680" y="1512"/>
                  </a:lnTo>
                  <a:lnTo>
                    <a:pt x="5680" y="1274"/>
                  </a:lnTo>
                  <a:cubicBezTo>
                    <a:pt x="5680" y="941"/>
                    <a:pt x="5965" y="583"/>
                    <a:pt x="6287" y="500"/>
                  </a:cubicBezTo>
                  <a:cubicBezTo>
                    <a:pt x="6339" y="490"/>
                    <a:pt x="6391" y="485"/>
                    <a:pt x="6441" y="485"/>
                  </a:cubicBezTo>
                  <a:close/>
                  <a:moveTo>
                    <a:pt x="10966" y="14454"/>
                  </a:moveTo>
                  <a:lnTo>
                    <a:pt x="9787" y="15621"/>
                  </a:lnTo>
                  <a:lnTo>
                    <a:pt x="9787" y="14454"/>
                  </a:lnTo>
                  <a:close/>
                  <a:moveTo>
                    <a:pt x="6430" y="0"/>
                  </a:moveTo>
                  <a:cubicBezTo>
                    <a:pt x="5799" y="0"/>
                    <a:pt x="5275" y="429"/>
                    <a:pt x="5156" y="1012"/>
                  </a:cubicBezTo>
                  <a:lnTo>
                    <a:pt x="3846" y="1012"/>
                  </a:lnTo>
                  <a:cubicBezTo>
                    <a:pt x="3513" y="1012"/>
                    <a:pt x="3227" y="1214"/>
                    <a:pt x="3120" y="1512"/>
                  </a:cubicBezTo>
                  <a:lnTo>
                    <a:pt x="774" y="1512"/>
                  </a:lnTo>
                  <a:cubicBezTo>
                    <a:pt x="334" y="1512"/>
                    <a:pt x="0" y="1857"/>
                    <a:pt x="0" y="2286"/>
                  </a:cubicBezTo>
                  <a:lnTo>
                    <a:pt x="0" y="16740"/>
                  </a:lnTo>
                  <a:cubicBezTo>
                    <a:pt x="0" y="17169"/>
                    <a:pt x="334" y="17514"/>
                    <a:pt x="774" y="17514"/>
                  </a:cubicBezTo>
                  <a:lnTo>
                    <a:pt x="9502" y="17514"/>
                  </a:lnTo>
                  <a:lnTo>
                    <a:pt x="9502" y="17014"/>
                  </a:lnTo>
                  <a:lnTo>
                    <a:pt x="751" y="17014"/>
                  </a:lnTo>
                  <a:cubicBezTo>
                    <a:pt x="608" y="17014"/>
                    <a:pt x="501" y="16895"/>
                    <a:pt x="501" y="16752"/>
                  </a:cubicBezTo>
                  <a:lnTo>
                    <a:pt x="501" y="2274"/>
                  </a:lnTo>
                  <a:cubicBezTo>
                    <a:pt x="501" y="2131"/>
                    <a:pt x="620" y="2024"/>
                    <a:pt x="751" y="2024"/>
                  </a:cubicBezTo>
                  <a:lnTo>
                    <a:pt x="3060" y="2024"/>
                  </a:lnTo>
                  <a:lnTo>
                    <a:pt x="3060" y="2524"/>
                  </a:lnTo>
                  <a:lnTo>
                    <a:pt x="1048" y="2524"/>
                  </a:lnTo>
                  <a:lnTo>
                    <a:pt x="1048" y="4072"/>
                  </a:lnTo>
                  <a:lnTo>
                    <a:pt x="1560" y="4072"/>
                  </a:lnTo>
                  <a:lnTo>
                    <a:pt x="1560" y="3024"/>
                  </a:lnTo>
                  <a:lnTo>
                    <a:pt x="3156" y="3024"/>
                  </a:lnTo>
                  <a:cubicBezTo>
                    <a:pt x="3251" y="3334"/>
                    <a:pt x="3537" y="3572"/>
                    <a:pt x="3882" y="3572"/>
                  </a:cubicBezTo>
                  <a:lnTo>
                    <a:pt x="9013" y="3572"/>
                  </a:lnTo>
                  <a:cubicBezTo>
                    <a:pt x="9359" y="3572"/>
                    <a:pt x="9645" y="3346"/>
                    <a:pt x="9740" y="3024"/>
                  </a:cubicBezTo>
                  <a:lnTo>
                    <a:pt x="11335" y="3024"/>
                  </a:lnTo>
                  <a:lnTo>
                    <a:pt x="11335" y="13895"/>
                  </a:lnTo>
                  <a:lnTo>
                    <a:pt x="9275" y="13895"/>
                  </a:lnTo>
                  <a:lnTo>
                    <a:pt x="9275" y="15954"/>
                  </a:lnTo>
                  <a:lnTo>
                    <a:pt x="1560" y="15954"/>
                  </a:lnTo>
                  <a:lnTo>
                    <a:pt x="1560" y="4584"/>
                  </a:lnTo>
                  <a:lnTo>
                    <a:pt x="1048" y="4584"/>
                  </a:lnTo>
                  <a:lnTo>
                    <a:pt x="1048" y="16454"/>
                  </a:lnTo>
                  <a:lnTo>
                    <a:pt x="9621" y="16454"/>
                  </a:lnTo>
                  <a:lnTo>
                    <a:pt x="11823" y="14252"/>
                  </a:lnTo>
                  <a:lnTo>
                    <a:pt x="11823" y="2524"/>
                  </a:lnTo>
                  <a:lnTo>
                    <a:pt x="9775" y="2524"/>
                  </a:lnTo>
                  <a:lnTo>
                    <a:pt x="9775" y="2024"/>
                  </a:lnTo>
                  <a:lnTo>
                    <a:pt x="12085" y="2024"/>
                  </a:lnTo>
                  <a:cubicBezTo>
                    <a:pt x="12228" y="2024"/>
                    <a:pt x="12335" y="2143"/>
                    <a:pt x="12335" y="2274"/>
                  </a:cubicBezTo>
                  <a:lnTo>
                    <a:pt x="12335" y="16740"/>
                  </a:lnTo>
                  <a:cubicBezTo>
                    <a:pt x="12335" y="16895"/>
                    <a:pt x="12216" y="16990"/>
                    <a:pt x="12085" y="16990"/>
                  </a:cubicBezTo>
                  <a:lnTo>
                    <a:pt x="11049" y="16990"/>
                  </a:lnTo>
                  <a:lnTo>
                    <a:pt x="11049" y="17502"/>
                  </a:lnTo>
                  <a:lnTo>
                    <a:pt x="12061" y="17502"/>
                  </a:lnTo>
                  <a:cubicBezTo>
                    <a:pt x="12502" y="17502"/>
                    <a:pt x="12835" y="17157"/>
                    <a:pt x="12835" y="16728"/>
                  </a:cubicBezTo>
                  <a:lnTo>
                    <a:pt x="12835" y="2274"/>
                  </a:lnTo>
                  <a:cubicBezTo>
                    <a:pt x="12835" y="1857"/>
                    <a:pt x="12502" y="1512"/>
                    <a:pt x="12085" y="1512"/>
                  </a:cubicBezTo>
                  <a:lnTo>
                    <a:pt x="9728" y="1512"/>
                  </a:lnTo>
                  <a:cubicBezTo>
                    <a:pt x="9621" y="1214"/>
                    <a:pt x="9347" y="1012"/>
                    <a:pt x="9002" y="1012"/>
                  </a:cubicBezTo>
                  <a:lnTo>
                    <a:pt x="7692" y="1012"/>
                  </a:lnTo>
                  <a:cubicBezTo>
                    <a:pt x="7573" y="441"/>
                    <a:pt x="7049" y="0"/>
                    <a:pt x="6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7"/>
            <p:cNvSpPr/>
            <p:nvPr/>
          </p:nvSpPr>
          <p:spPr>
            <a:xfrm>
              <a:off x="1834450" y="1817925"/>
              <a:ext cx="12525" cy="12525"/>
            </a:xfrm>
            <a:custGeom>
              <a:avLst/>
              <a:gdLst/>
              <a:ahLst/>
              <a:cxnLst/>
              <a:rect l="l" t="t" r="r" b="b"/>
              <a:pathLst>
                <a:path w="501" h="501" extrusionOk="0">
                  <a:moveTo>
                    <a:pt x="0" y="0"/>
                  </a:moveTo>
                  <a:lnTo>
                    <a:pt x="0" y="500"/>
                  </a:lnTo>
                  <a:lnTo>
                    <a:pt x="500" y="500"/>
                  </a:lnTo>
                  <a:lnTo>
                    <a:pt x="5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7"/>
            <p:cNvSpPr/>
            <p:nvPr/>
          </p:nvSpPr>
          <p:spPr>
            <a:xfrm>
              <a:off x="1691575" y="1500025"/>
              <a:ext cx="104200" cy="104200"/>
            </a:xfrm>
            <a:custGeom>
              <a:avLst/>
              <a:gdLst/>
              <a:ahLst/>
              <a:cxnLst/>
              <a:rect l="l" t="t" r="r" b="b"/>
              <a:pathLst>
                <a:path w="4168" h="4168" extrusionOk="0">
                  <a:moveTo>
                    <a:pt x="2596" y="548"/>
                  </a:moveTo>
                  <a:lnTo>
                    <a:pt x="2596" y="1608"/>
                  </a:lnTo>
                  <a:lnTo>
                    <a:pt x="3655" y="1608"/>
                  </a:lnTo>
                  <a:lnTo>
                    <a:pt x="3655" y="2620"/>
                  </a:lnTo>
                  <a:lnTo>
                    <a:pt x="2596" y="2620"/>
                  </a:lnTo>
                  <a:lnTo>
                    <a:pt x="2596" y="3679"/>
                  </a:lnTo>
                  <a:lnTo>
                    <a:pt x="1584" y="3679"/>
                  </a:lnTo>
                  <a:lnTo>
                    <a:pt x="1584" y="2620"/>
                  </a:lnTo>
                  <a:lnTo>
                    <a:pt x="524" y="2620"/>
                  </a:lnTo>
                  <a:lnTo>
                    <a:pt x="524" y="1608"/>
                  </a:lnTo>
                  <a:lnTo>
                    <a:pt x="1584" y="1608"/>
                  </a:lnTo>
                  <a:lnTo>
                    <a:pt x="1584" y="548"/>
                  </a:lnTo>
                  <a:close/>
                  <a:moveTo>
                    <a:pt x="1048" y="0"/>
                  </a:moveTo>
                  <a:lnTo>
                    <a:pt x="1048" y="1060"/>
                  </a:lnTo>
                  <a:lnTo>
                    <a:pt x="0" y="1060"/>
                  </a:lnTo>
                  <a:lnTo>
                    <a:pt x="0" y="3108"/>
                  </a:lnTo>
                  <a:lnTo>
                    <a:pt x="1048" y="3108"/>
                  </a:lnTo>
                  <a:lnTo>
                    <a:pt x="1048" y="4167"/>
                  </a:lnTo>
                  <a:lnTo>
                    <a:pt x="3108" y="4167"/>
                  </a:lnTo>
                  <a:lnTo>
                    <a:pt x="3108" y="3108"/>
                  </a:lnTo>
                  <a:lnTo>
                    <a:pt x="4167" y="3108"/>
                  </a:lnTo>
                  <a:lnTo>
                    <a:pt x="4167" y="1060"/>
                  </a:lnTo>
                  <a:lnTo>
                    <a:pt x="3108" y="1060"/>
                  </a:lnTo>
                  <a:lnTo>
                    <a:pt x="3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1647225" y="1681000"/>
              <a:ext cx="38700" cy="38700"/>
            </a:xfrm>
            <a:custGeom>
              <a:avLst/>
              <a:gdLst/>
              <a:ahLst/>
              <a:cxnLst/>
              <a:rect l="l" t="t" r="r" b="b"/>
              <a:pathLst>
                <a:path w="1548" h="1548" extrusionOk="0">
                  <a:moveTo>
                    <a:pt x="1048" y="488"/>
                  </a:moveTo>
                  <a:lnTo>
                    <a:pt x="1048" y="988"/>
                  </a:lnTo>
                  <a:lnTo>
                    <a:pt x="548" y="988"/>
                  </a:lnTo>
                  <a:lnTo>
                    <a:pt x="548" y="488"/>
                  </a:lnTo>
                  <a:close/>
                  <a:moveTo>
                    <a:pt x="0" y="0"/>
                  </a:moveTo>
                  <a:lnTo>
                    <a:pt x="0" y="1548"/>
                  </a:lnTo>
                  <a:lnTo>
                    <a:pt x="1548" y="1548"/>
                  </a:lnTo>
                  <a:lnTo>
                    <a:pt x="15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1711225" y="1636050"/>
              <a:ext cx="128900" cy="12825"/>
            </a:xfrm>
            <a:custGeom>
              <a:avLst/>
              <a:gdLst/>
              <a:ahLst/>
              <a:cxnLst/>
              <a:rect l="l" t="t" r="r" b="b"/>
              <a:pathLst>
                <a:path w="5156" h="513" extrusionOk="0">
                  <a:moveTo>
                    <a:pt x="0" y="0"/>
                  </a:moveTo>
                  <a:lnTo>
                    <a:pt x="0" y="512"/>
                  </a:lnTo>
                  <a:lnTo>
                    <a:pt x="5155" y="512"/>
                  </a:lnTo>
                  <a:lnTo>
                    <a:pt x="51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1647225" y="1622350"/>
              <a:ext cx="38700" cy="38725"/>
            </a:xfrm>
            <a:custGeom>
              <a:avLst/>
              <a:gdLst/>
              <a:ahLst/>
              <a:cxnLst/>
              <a:rect l="l" t="t" r="r" b="b"/>
              <a:pathLst>
                <a:path w="1548" h="1549" extrusionOk="0">
                  <a:moveTo>
                    <a:pt x="1036" y="536"/>
                  </a:moveTo>
                  <a:lnTo>
                    <a:pt x="1036" y="1048"/>
                  </a:lnTo>
                  <a:lnTo>
                    <a:pt x="536" y="1048"/>
                  </a:lnTo>
                  <a:lnTo>
                    <a:pt x="536" y="536"/>
                  </a:lnTo>
                  <a:close/>
                  <a:moveTo>
                    <a:pt x="0" y="1"/>
                  </a:moveTo>
                  <a:lnTo>
                    <a:pt x="0" y="1548"/>
                  </a:lnTo>
                  <a:lnTo>
                    <a:pt x="1548" y="1548"/>
                  </a:lnTo>
                  <a:lnTo>
                    <a:pt x="15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1711225" y="1751525"/>
              <a:ext cx="90200" cy="12525"/>
            </a:xfrm>
            <a:custGeom>
              <a:avLst/>
              <a:gdLst/>
              <a:ahLst/>
              <a:cxnLst/>
              <a:rect l="l" t="t" r="r" b="b"/>
              <a:pathLst>
                <a:path w="3608" h="501" extrusionOk="0">
                  <a:moveTo>
                    <a:pt x="0" y="1"/>
                  </a:moveTo>
                  <a:lnTo>
                    <a:pt x="0" y="501"/>
                  </a:lnTo>
                  <a:lnTo>
                    <a:pt x="3608" y="501"/>
                  </a:lnTo>
                  <a:lnTo>
                    <a:pt x="3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7"/>
            <p:cNvSpPr/>
            <p:nvPr/>
          </p:nvSpPr>
          <p:spPr>
            <a:xfrm>
              <a:off x="1711225" y="1693200"/>
              <a:ext cx="128900" cy="12525"/>
            </a:xfrm>
            <a:custGeom>
              <a:avLst/>
              <a:gdLst/>
              <a:ahLst/>
              <a:cxnLst/>
              <a:rect l="l" t="t" r="r" b="b"/>
              <a:pathLst>
                <a:path w="5156" h="501" extrusionOk="0">
                  <a:moveTo>
                    <a:pt x="0" y="0"/>
                  </a:moveTo>
                  <a:lnTo>
                    <a:pt x="0" y="500"/>
                  </a:lnTo>
                  <a:lnTo>
                    <a:pt x="5155" y="500"/>
                  </a:lnTo>
                  <a:lnTo>
                    <a:pt x="51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1647225" y="1739025"/>
              <a:ext cx="38700" cy="38725"/>
            </a:xfrm>
            <a:custGeom>
              <a:avLst/>
              <a:gdLst/>
              <a:ahLst/>
              <a:cxnLst/>
              <a:rect l="l" t="t" r="r" b="b"/>
              <a:pathLst>
                <a:path w="1548" h="1549" extrusionOk="0">
                  <a:moveTo>
                    <a:pt x="1048" y="501"/>
                  </a:moveTo>
                  <a:lnTo>
                    <a:pt x="1048" y="1013"/>
                  </a:lnTo>
                  <a:lnTo>
                    <a:pt x="548" y="1013"/>
                  </a:lnTo>
                  <a:lnTo>
                    <a:pt x="548" y="501"/>
                  </a:lnTo>
                  <a:close/>
                  <a:moveTo>
                    <a:pt x="0" y="1"/>
                  </a:moveTo>
                  <a:lnTo>
                    <a:pt x="0" y="1549"/>
                  </a:lnTo>
                  <a:lnTo>
                    <a:pt x="1548" y="1549"/>
                  </a:lnTo>
                  <a:lnTo>
                    <a:pt x="15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1840400" y="1511625"/>
              <a:ext cx="12525" cy="12525"/>
            </a:xfrm>
            <a:custGeom>
              <a:avLst/>
              <a:gdLst/>
              <a:ahLst/>
              <a:cxnLst/>
              <a:rect l="l" t="t" r="r" b="b"/>
              <a:pathLst>
                <a:path w="501" h="501" extrusionOk="0">
                  <a:moveTo>
                    <a:pt x="0" y="1"/>
                  </a:moveTo>
                  <a:lnTo>
                    <a:pt x="0" y="501"/>
                  </a:lnTo>
                  <a:lnTo>
                    <a:pt x="500" y="501"/>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1840400" y="1486325"/>
              <a:ext cx="12525" cy="12525"/>
            </a:xfrm>
            <a:custGeom>
              <a:avLst/>
              <a:gdLst/>
              <a:ahLst/>
              <a:cxnLst/>
              <a:rect l="l" t="t" r="r" b="b"/>
              <a:pathLst>
                <a:path w="501" h="501" extrusionOk="0">
                  <a:moveTo>
                    <a:pt x="0" y="0"/>
                  </a:moveTo>
                  <a:lnTo>
                    <a:pt x="0" y="501"/>
                  </a:lnTo>
                  <a:lnTo>
                    <a:pt x="500" y="501"/>
                  </a:lnTo>
                  <a:lnTo>
                    <a:pt x="5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47"/>
          <p:cNvGrpSpPr/>
          <p:nvPr/>
        </p:nvGrpSpPr>
        <p:grpSpPr>
          <a:xfrm>
            <a:off x="7876421" y="4256682"/>
            <a:ext cx="327104" cy="382746"/>
            <a:chOff x="3337600" y="1395250"/>
            <a:chExt cx="374475" cy="438175"/>
          </a:xfrm>
        </p:grpSpPr>
        <p:sp>
          <p:nvSpPr>
            <p:cNvPr id="1509" name="Google Shape;1509;p47"/>
            <p:cNvSpPr/>
            <p:nvPr/>
          </p:nvSpPr>
          <p:spPr>
            <a:xfrm>
              <a:off x="3662050" y="1678300"/>
              <a:ext cx="12525" cy="12550"/>
            </a:xfrm>
            <a:custGeom>
              <a:avLst/>
              <a:gdLst/>
              <a:ahLst/>
              <a:cxnLst/>
              <a:rect l="l" t="t" r="r" b="b"/>
              <a:pathLst>
                <a:path w="501" h="502" extrusionOk="0">
                  <a:moveTo>
                    <a:pt x="1" y="1"/>
                  </a:moveTo>
                  <a:lnTo>
                    <a:pt x="1" y="501"/>
                  </a:lnTo>
                  <a:lnTo>
                    <a:pt x="501" y="501"/>
                  </a:lnTo>
                  <a:lnTo>
                    <a:pt x="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7"/>
            <p:cNvSpPr/>
            <p:nvPr/>
          </p:nvSpPr>
          <p:spPr>
            <a:xfrm>
              <a:off x="3337600" y="1395250"/>
              <a:ext cx="336375" cy="438175"/>
            </a:xfrm>
            <a:custGeom>
              <a:avLst/>
              <a:gdLst/>
              <a:ahLst/>
              <a:cxnLst/>
              <a:rect l="l" t="t" r="r" b="b"/>
              <a:pathLst>
                <a:path w="13455" h="17527" extrusionOk="0">
                  <a:moveTo>
                    <a:pt x="2799" y="500"/>
                  </a:moveTo>
                  <a:cubicBezTo>
                    <a:pt x="2930" y="500"/>
                    <a:pt x="3049" y="595"/>
                    <a:pt x="3061" y="726"/>
                  </a:cubicBezTo>
                  <a:cubicBezTo>
                    <a:pt x="3073" y="869"/>
                    <a:pt x="2954" y="988"/>
                    <a:pt x="2811" y="988"/>
                  </a:cubicBezTo>
                  <a:lnTo>
                    <a:pt x="2561" y="988"/>
                  </a:lnTo>
                  <a:lnTo>
                    <a:pt x="2561" y="500"/>
                  </a:lnTo>
                  <a:close/>
                  <a:moveTo>
                    <a:pt x="7216" y="500"/>
                  </a:moveTo>
                  <a:lnTo>
                    <a:pt x="7216" y="988"/>
                  </a:lnTo>
                  <a:lnTo>
                    <a:pt x="6978" y="988"/>
                  </a:lnTo>
                  <a:cubicBezTo>
                    <a:pt x="6847" y="988"/>
                    <a:pt x="6728" y="905"/>
                    <a:pt x="6704" y="774"/>
                  </a:cubicBezTo>
                  <a:cubicBezTo>
                    <a:pt x="6692" y="619"/>
                    <a:pt x="6811" y="500"/>
                    <a:pt x="6966" y="500"/>
                  </a:cubicBezTo>
                  <a:close/>
                  <a:moveTo>
                    <a:pt x="8976" y="3250"/>
                  </a:moveTo>
                  <a:cubicBezTo>
                    <a:pt x="9120" y="3250"/>
                    <a:pt x="9228" y="3364"/>
                    <a:pt x="9228" y="3501"/>
                  </a:cubicBezTo>
                  <a:lnTo>
                    <a:pt x="9228" y="6180"/>
                  </a:lnTo>
                  <a:cubicBezTo>
                    <a:pt x="9228" y="7370"/>
                    <a:pt x="8311" y="8358"/>
                    <a:pt x="7168" y="8477"/>
                  </a:cubicBezTo>
                  <a:lnTo>
                    <a:pt x="7168" y="7965"/>
                  </a:lnTo>
                  <a:cubicBezTo>
                    <a:pt x="8049" y="7858"/>
                    <a:pt x="8728" y="7096"/>
                    <a:pt x="8728" y="6191"/>
                  </a:cubicBezTo>
                  <a:lnTo>
                    <a:pt x="8728" y="3524"/>
                  </a:lnTo>
                  <a:cubicBezTo>
                    <a:pt x="8728" y="3393"/>
                    <a:pt x="8823" y="3274"/>
                    <a:pt x="8954" y="3251"/>
                  </a:cubicBezTo>
                  <a:cubicBezTo>
                    <a:pt x="8961" y="3250"/>
                    <a:pt x="8969" y="3250"/>
                    <a:pt x="8976" y="3250"/>
                  </a:cubicBezTo>
                  <a:close/>
                  <a:moveTo>
                    <a:pt x="6406" y="7477"/>
                  </a:moveTo>
                  <a:cubicBezTo>
                    <a:pt x="6561" y="7477"/>
                    <a:pt x="6668" y="7596"/>
                    <a:pt x="6668" y="7739"/>
                  </a:cubicBezTo>
                  <a:lnTo>
                    <a:pt x="6668" y="8763"/>
                  </a:lnTo>
                  <a:cubicBezTo>
                    <a:pt x="6668" y="8906"/>
                    <a:pt x="6549" y="9013"/>
                    <a:pt x="6406" y="9013"/>
                  </a:cubicBezTo>
                  <a:cubicBezTo>
                    <a:pt x="5978" y="9013"/>
                    <a:pt x="5632" y="9358"/>
                    <a:pt x="5632" y="9775"/>
                  </a:cubicBezTo>
                  <a:cubicBezTo>
                    <a:pt x="5632" y="9918"/>
                    <a:pt x="5513" y="10025"/>
                    <a:pt x="5382" y="10025"/>
                  </a:cubicBezTo>
                  <a:lnTo>
                    <a:pt x="4358" y="10025"/>
                  </a:lnTo>
                  <a:cubicBezTo>
                    <a:pt x="4351" y="10026"/>
                    <a:pt x="4344" y="10026"/>
                    <a:pt x="4337" y="10026"/>
                  </a:cubicBezTo>
                  <a:cubicBezTo>
                    <a:pt x="4193" y="10026"/>
                    <a:pt x="4085" y="9912"/>
                    <a:pt x="4085" y="9787"/>
                  </a:cubicBezTo>
                  <a:cubicBezTo>
                    <a:pt x="4085" y="9358"/>
                    <a:pt x="3751" y="9013"/>
                    <a:pt x="3311" y="9013"/>
                  </a:cubicBezTo>
                  <a:cubicBezTo>
                    <a:pt x="3180" y="9013"/>
                    <a:pt x="3061" y="8894"/>
                    <a:pt x="3061" y="8763"/>
                  </a:cubicBezTo>
                  <a:lnTo>
                    <a:pt x="3061" y="7739"/>
                  </a:lnTo>
                  <a:cubicBezTo>
                    <a:pt x="3061" y="7584"/>
                    <a:pt x="3180" y="7477"/>
                    <a:pt x="3311" y="7477"/>
                  </a:cubicBezTo>
                  <a:close/>
                  <a:moveTo>
                    <a:pt x="6906" y="0"/>
                  </a:moveTo>
                  <a:cubicBezTo>
                    <a:pt x="6573" y="0"/>
                    <a:pt x="6216" y="250"/>
                    <a:pt x="6144" y="572"/>
                  </a:cubicBezTo>
                  <a:cubicBezTo>
                    <a:pt x="6013" y="1096"/>
                    <a:pt x="6394" y="1560"/>
                    <a:pt x="6906" y="1560"/>
                  </a:cubicBezTo>
                  <a:lnTo>
                    <a:pt x="7692" y="1560"/>
                  </a:lnTo>
                  <a:lnTo>
                    <a:pt x="7692" y="1072"/>
                  </a:lnTo>
                  <a:cubicBezTo>
                    <a:pt x="8288" y="1191"/>
                    <a:pt x="8752" y="1703"/>
                    <a:pt x="8752" y="2334"/>
                  </a:cubicBezTo>
                  <a:lnTo>
                    <a:pt x="8752" y="2822"/>
                  </a:lnTo>
                  <a:cubicBezTo>
                    <a:pt x="8454" y="2929"/>
                    <a:pt x="8240" y="3215"/>
                    <a:pt x="8240" y="3548"/>
                  </a:cubicBezTo>
                  <a:lnTo>
                    <a:pt x="8240" y="6227"/>
                  </a:lnTo>
                  <a:cubicBezTo>
                    <a:pt x="8240" y="6870"/>
                    <a:pt x="7776" y="7406"/>
                    <a:pt x="7180" y="7501"/>
                  </a:cubicBezTo>
                  <a:cubicBezTo>
                    <a:pt x="7085" y="7203"/>
                    <a:pt x="6799" y="7001"/>
                    <a:pt x="6490" y="7001"/>
                  </a:cubicBezTo>
                  <a:lnTo>
                    <a:pt x="3335" y="7001"/>
                  </a:lnTo>
                  <a:cubicBezTo>
                    <a:pt x="3001" y="7001"/>
                    <a:pt x="2739" y="7215"/>
                    <a:pt x="2632" y="7501"/>
                  </a:cubicBezTo>
                  <a:cubicBezTo>
                    <a:pt x="2037" y="7394"/>
                    <a:pt x="1572" y="6870"/>
                    <a:pt x="1572" y="6227"/>
                  </a:cubicBezTo>
                  <a:lnTo>
                    <a:pt x="1572" y="3548"/>
                  </a:lnTo>
                  <a:cubicBezTo>
                    <a:pt x="1572" y="3215"/>
                    <a:pt x="1370" y="2929"/>
                    <a:pt x="1072" y="2822"/>
                  </a:cubicBezTo>
                  <a:lnTo>
                    <a:pt x="1072" y="2298"/>
                  </a:lnTo>
                  <a:cubicBezTo>
                    <a:pt x="1072" y="1691"/>
                    <a:pt x="1501" y="1191"/>
                    <a:pt x="2072" y="1072"/>
                  </a:cubicBezTo>
                  <a:lnTo>
                    <a:pt x="2072" y="1560"/>
                  </a:lnTo>
                  <a:lnTo>
                    <a:pt x="2834" y="1560"/>
                  </a:lnTo>
                  <a:cubicBezTo>
                    <a:pt x="3180" y="1560"/>
                    <a:pt x="3537" y="1274"/>
                    <a:pt x="3608" y="953"/>
                  </a:cubicBezTo>
                  <a:cubicBezTo>
                    <a:pt x="3716" y="453"/>
                    <a:pt x="3335" y="12"/>
                    <a:pt x="2858" y="12"/>
                  </a:cubicBezTo>
                  <a:lnTo>
                    <a:pt x="2072" y="12"/>
                  </a:lnTo>
                  <a:lnTo>
                    <a:pt x="2072" y="548"/>
                  </a:lnTo>
                  <a:cubicBezTo>
                    <a:pt x="1203" y="667"/>
                    <a:pt x="525" y="1429"/>
                    <a:pt x="525" y="2346"/>
                  </a:cubicBezTo>
                  <a:lnTo>
                    <a:pt x="525" y="2834"/>
                  </a:lnTo>
                  <a:cubicBezTo>
                    <a:pt x="227" y="2941"/>
                    <a:pt x="25" y="3227"/>
                    <a:pt x="25" y="3572"/>
                  </a:cubicBezTo>
                  <a:lnTo>
                    <a:pt x="25" y="4596"/>
                  </a:lnTo>
                  <a:lnTo>
                    <a:pt x="525" y="4596"/>
                  </a:lnTo>
                  <a:lnTo>
                    <a:pt x="525" y="3572"/>
                  </a:lnTo>
                  <a:cubicBezTo>
                    <a:pt x="525" y="3453"/>
                    <a:pt x="608" y="3334"/>
                    <a:pt x="727" y="3310"/>
                  </a:cubicBezTo>
                  <a:cubicBezTo>
                    <a:pt x="740" y="3308"/>
                    <a:pt x="754" y="3307"/>
                    <a:pt x="767" y="3307"/>
                  </a:cubicBezTo>
                  <a:cubicBezTo>
                    <a:pt x="905" y="3307"/>
                    <a:pt x="1025" y="3420"/>
                    <a:pt x="1025" y="3572"/>
                  </a:cubicBezTo>
                  <a:lnTo>
                    <a:pt x="1025" y="6191"/>
                  </a:lnTo>
                  <a:cubicBezTo>
                    <a:pt x="1025" y="7096"/>
                    <a:pt x="1691" y="7858"/>
                    <a:pt x="2573" y="7989"/>
                  </a:cubicBezTo>
                  <a:lnTo>
                    <a:pt x="2573" y="8489"/>
                  </a:lnTo>
                  <a:cubicBezTo>
                    <a:pt x="1406" y="8358"/>
                    <a:pt x="513" y="7382"/>
                    <a:pt x="513" y="6203"/>
                  </a:cubicBezTo>
                  <a:lnTo>
                    <a:pt x="513" y="5072"/>
                  </a:lnTo>
                  <a:lnTo>
                    <a:pt x="1" y="5072"/>
                  </a:lnTo>
                  <a:lnTo>
                    <a:pt x="1" y="6203"/>
                  </a:lnTo>
                  <a:cubicBezTo>
                    <a:pt x="1" y="7692"/>
                    <a:pt x="1132" y="8894"/>
                    <a:pt x="2561" y="9013"/>
                  </a:cubicBezTo>
                  <a:cubicBezTo>
                    <a:pt x="2656" y="9311"/>
                    <a:pt x="2930" y="9537"/>
                    <a:pt x="3251" y="9537"/>
                  </a:cubicBezTo>
                  <a:cubicBezTo>
                    <a:pt x="3406" y="9537"/>
                    <a:pt x="3525" y="9644"/>
                    <a:pt x="3525" y="9787"/>
                  </a:cubicBezTo>
                  <a:cubicBezTo>
                    <a:pt x="3525" y="10216"/>
                    <a:pt x="3870" y="10561"/>
                    <a:pt x="4287" y="10561"/>
                  </a:cubicBezTo>
                  <a:lnTo>
                    <a:pt x="4620" y="10561"/>
                  </a:lnTo>
                  <a:lnTo>
                    <a:pt x="4620" y="13061"/>
                  </a:lnTo>
                  <a:cubicBezTo>
                    <a:pt x="4620" y="15509"/>
                    <a:pt x="6587" y="17527"/>
                    <a:pt x="9035" y="17527"/>
                  </a:cubicBezTo>
                  <a:cubicBezTo>
                    <a:pt x="9064" y="17527"/>
                    <a:pt x="9092" y="17527"/>
                    <a:pt x="9121" y="17526"/>
                  </a:cubicBezTo>
                  <a:cubicBezTo>
                    <a:pt x="11514" y="17479"/>
                    <a:pt x="13455" y="15514"/>
                    <a:pt x="13455" y="13109"/>
                  </a:cubicBezTo>
                  <a:lnTo>
                    <a:pt x="13455" y="12335"/>
                  </a:lnTo>
                  <a:lnTo>
                    <a:pt x="12943" y="12335"/>
                  </a:lnTo>
                  <a:lnTo>
                    <a:pt x="12943" y="13049"/>
                  </a:lnTo>
                  <a:lnTo>
                    <a:pt x="12931" y="13049"/>
                  </a:lnTo>
                  <a:cubicBezTo>
                    <a:pt x="12931" y="15121"/>
                    <a:pt x="11336" y="16859"/>
                    <a:pt x="9264" y="16990"/>
                  </a:cubicBezTo>
                  <a:cubicBezTo>
                    <a:pt x="9174" y="16997"/>
                    <a:pt x="9084" y="17000"/>
                    <a:pt x="8996" y="17000"/>
                  </a:cubicBezTo>
                  <a:cubicBezTo>
                    <a:pt x="6855" y="17000"/>
                    <a:pt x="5120" y="15235"/>
                    <a:pt x="5120" y="13097"/>
                  </a:cubicBezTo>
                  <a:lnTo>
                    <a:pt x="5120" y="10549"/>
                  </a:lnTo>
                  <a:lnTo>
                    <a:pt x="5501" y="10549"/>
                  </a:lnTo>
                  <a:cubicBezTo>
                    <a:pt x="5918" y="10549"/>
                    <a:pt x="6263" y="10204"/>
                    <a:pt x="6263" y="9775"/>
                  </a:cubicBezTo>
                  <a:cubicBezTo>
                    <a:pt x="6263" y="9620"/>
                    <a:pt x="6383" y="9525"/>
                    <a:pt x="6525" y="9525"/>
                  </a:cubicBezTo>
                  <a:cubicBezTo>
                    <a:pt x="6859" y="9525"/>
                    <a:pt x="7145" y="9299"/>
                    <a:pt x="7228" y="9001"/>
                  </a:cubicBezTo>
                  <a:cubicBezTo>
                    <a:pt x="8657" y="8894"/>
                    <a:pt x="9788" y="7680"/>
                    <a:pt x="9788" y="6191"/>
                  </a:cubicBezTo>
                  <a:lnTo>
                    <a:pt x="9788" y="3513"/>
                  </a:lnTo>
                  <a:cubicBezTo>
                    <a:pt x="9788" y="3167"/>
                    <a:pt x="9585" y="2881"/>
                    <a:pt x="9288" y="2774"/>
                  </a:cubicBezTo>
                  <a:lnTo>
                    <a:pt x="9288" y="2346"/>
                  </a:lnTo>
                  <a:cubicBezTo>
                    <a:pt x="9288" y="1405"/>
                    <a:pt x="8585" y="631"/>
                    <a:pt x="7692" y="500"/>
                  </a:cubicBezTo>
                  <a:lnTo>
                    <a:pt x="76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7"/>
            <p:cNvSpPr/>
            <p:nvPr/>
          </p:nvSpPr>
          <p:spPr>
            <a:xfrm>
              <a:off x="3622750" y="1464200"/>
              <a:ext cx="89325" cy="201925"/>
            </a:xfrm>
            <a:custGeom>
              <a:avLst/>
              <a:gdLst/>
              <a:ahLst/>
              <a:cxnLst/>
              <a:rect l="l" t="t" r="r" b="b"/>
              <a:pathLst>
                <a:path w="3573" h="8077" extrusionOk="0">
                  <a:moveTo>
                    <a:pt x="1811" y="516"/>
                  </a:moveTo>
                  <a:cubicBezTo>
                    <a:pt x="2513" y="516"/>
                    <a:pt x="3085" y="1088"/>
                    <a:pt x="3085" y="1790"/>
                  </a:cubicBezTo>
                  <a:cubicBezTo>
                    <a:pt x="3085" y="2493"/>
                    <a:pt x="2501" y="3076"/>
                    <a:pt x="1811" y="3076"/>
                  </a:cubicBezTo>
                  <a:cubicBezTo>
                    <a:pt x="1096" y="3076"/>
                    <a:pt x="525" y="2493"/>
                    <a:pt x="525" y="1790"/>
                  </a:cubicBezTo>
                  <a:cubicBezTo>
                    <a:pt x="525" y="1076"/>
                    <a:pt x="1108" y="516"/>
                    <a:pt x="1811" y="516"/>
                  </a:cubicBezTo>
                  <a:close/>
                  <a:moveTo>
                    <a:pt x="1814" y="0"/>
                  </a:moveTo>
                  <a:cubicBezTo>
                    <a:pt x="1774" y="0"/>
                    <a:pt x="1733" y="2"/>
                    <a:pt x="1692" y="4"/>
                  </a:cubicBezTo>
                  <a:cubicBezTo>
                    <a:pt x="799" y="64"/>
                    <a:pt x="96" y="814"/>
                    <a:pt x="49" y="1719"/>
                  </a:cubicBezTo>
                  <a:cubicBezTo>
                    <a:pt x="1" y="2660"/>
                    <a:pt x="680" y="3457"/>
                    <a:pt x="1549" y="3588"/>
                  </a:cubicBezTo>
                  <a:lnTo>
                    <a:pt x="1549" y="8077"/>
                  </a:lnTo>
                  <a:lnTo>
                    <a:pt x="2061" y="8077"/>
                  </a:lnTo>
                  <a:lnTo>
                    <a:pt x="2061" y="3588"/>
                  </a:lnTo>
                  <a:cubicBezTo>
                    <a:pt x="2918" y="3457"/>
                    <a:pt x="3573" y="2719"/>
                    <a:pt x="3573" y="1802"/>
                  </a:cubicBezTo>
                  <a:cubicBezTo>
                    <a:pt x="3573" y="808"/>
                    <a:pt x="2783" y="0"/>
                    <a:pt x="18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7"/>
            <p:cNvSpPr/>
            <p:nvPr/>
          </p:nvSpPr>
          <p:spPr>
            <a:xfrm>
              <a:off x="3648350" y="1489600"/>
              <a:ext cx="39025" cy="38725"/>
            </a:xfrm>
            <a:custGeom>
              <a:avLst/>
              <a:gdLst/>
              <a:ahLst/>
              <a:cxnLst/>
              <a:rect l="l" t="t" r="r" b="b"/>
              <a:pathLst>
                <a:path w="1561" h="1549" extrusionOk="0">
                  <a:moveTo>
                    <a:pt x="787" y="524"/>
                  </a:moveTo>
                  <a:cubicBezTo>
                    <a:pt x="930" y="524"/>
                    <a:pt x="1037" y="643"/>
                    <a:pt x="1037" y="774"/>
                  </a:cubicBezTo>
                  <a:cubicBezTo>
                    <a:pt x="1037" y="905"/>
                    <a:pt x="918" y="1024"/>
                    <a:pt x="787" y="1024"/>
                  </a:cubicBezTo>
                  <a:cubicBezTo>
                    <a:pt x="632" y="1024"/>
                    <a:pt x="525" y="905"/>
                    <a:pt x="525" y="774"/>
                  </a:cubicBezTo>
                  <a:cubicBezTo>
                    <a:pt x="525" y="631"/>
                    <a:pt x="644" y="524"/>
                    <a:pt x="787" y="524"/>
                  </a:cubicBezTo>
                  <a:close/>
                  <a:moveTo>
                    <a:pt x="787" y="0"/>
                  </a:moveTo>
                  <a:cubicBezTo>
                    <a:pt x="346" y="0"/>
                    <a:pt x="1" y="346"/>
                    <a:pt x="1" y="774"/>
                  </a:cubicBezTo>
                  <a:cubicBezTo>
                    <a:pt x="1" y="1203"/>
                    <a:pt x="346" y="1548"/>
                    <a:pt x="787" y="1548"/>
                  </a:cubicBezTo>
                  <a:cubicBezTo>
                    <a:pt x="1215" y="1548"/>
                    <a:pt x="1561" y="1203"/>
                    <a:pt x="1561" y="774"/>
                  </a:cubicBezTo>
                  <a:cubicBezTo>
                    <a:pt x="1561" y="346"/>
                    <a:pt x="1203" y="0"/>
                    <a:pt x="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7"/>
            <p:cNvSpPr/>
            <p:nvPr/>
          </p:nvSpPr>
          <p:spPr>
            <a:xfrm>
              <a:off x="3440000" y="1594975"/>
              <a:ext cx="12825" cy="12525"/>
            </a:xfrm>
            <a:custGeom>
              <a:avLst/>
              <a:gdLst/>
              <a:ahLst/>
              <a:cxnLst/>
              <a:rect l="l" t="t" r="r" b="b"/>
              <a:pathLst>
                <a:path w="513" h="501" extrusionOk="0">
                  <a:moveTo>
                    <a:pt x="1" y="0"/>
                  </a:moveTo>
                  <a:lnTo>
                    <a:pt x="1" y="500"/>
                  </a:lnTo>
                  <a:lnTo>
                    <a:pt x="513" y="500"/>
                  </a:lnTo>
                  <a:lnTo>
                    <a:pt x="5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7"/>
            <p:cNvSpPr/>
            <p:nvPr/>
          </p:nvSpPr>
          <p:spPr>
            <a:xfrm>
              <a:off x="3466500" y="1594975"/>
              <a:ext cx="12825" cy="12525"/>
            </a:xfrm>
            <a:custGeom>
              <a:avLst/>
              <a:gdLst/>
              <a:ahLst/>
              <a:cxnLst/>
              <a:rect l="l" t="t" r="r" b="b"/>
              <a:pathLst>
                <a:path w="513" h="501" extrusionOk="0">
                  <a:moveTo>
                    <a:pt x="0" y="0"/>
                  </a:moveTo>
                  <a:lnTo>
                    <a:pt x="0" y="500"/>
                  </a:lnTo>
                  <a:lnTo>
                    <a:pt x="512" y="500"/>
                  </a:lnTo>
                  <a:lnTo>
                    <a:pt x="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47"/>
          <p:cNvGrpSpPr/>
          <p:nvPr/>
        </p:nvGrpSpPr>
        <p:grpSpPr>
          <a:xfrm>
            <a:off x="1976428" y="348458"/>
            <a:ext cx="383270" cy="285503"/>
            <a:chOff x="1564175" y="2010800"/>
            <a:chExt cx="438775" cy="326850"/>
          </a:xfrm>
        </p:grpSpPr>
        <p:sp>
          <p:nvSpPr>
            <p:cNvPr id="1516" name="Google Shape;1516;p47"/>
            <p:cNvSpPr/>
            <p:nvPr/>
          </p:nvSpPr>
          <p:spPr>
            <a:xfrm>
              <a:off x="1564175" y="2010800"/>
              <a:ext cx="438775" cy="326850"/>
            </a:xfrm>
            <a:custGeom>
              <a:avLst/>
              <a:gdLst/>
              <a:ahLst/>
              <a:cxnLst/>
              <a:rect l="l" t="t" r="r" b="b"/>
              <a:pathLst>
                <a:path w="17551" h="13074" extrusionOk="0">
                  <a:moveTo>
                    <a:pt x="5132" y="0"/>
                  </a:moveTo>
                  <a:cubicBezTo>
                    <a:pt x="3822" y="0"/>
                    <a:pt x="2596" y="500"/>
                    <a:pt x="1620" y="1393"/>
                  </a:cubicBezTo>
                  <a:lnTo>
                    <a:pt x="1977" y="1762"/>
                  </a:lnTo>
                  <a:cubicBezTo>
                    <a:pt x="2846" y="953"/>
                    <a:pt x="3965" y="512"/>
                    <a:pt x="5132" y="512"/>
                  </a:cubicBezTo>
                  <a:cubicBezTo>
                    <a:pt x="7680" y="512"/>
                    <a:pt x="9752" y="2584"/>
                    <a:pt x="9752" y="5120"/>
                  </a:cubicBezTo>
                  <a:cubicBezTo>
                    <a:pt x="9752" y="7668"/>
                    <a:pt x="7680" y="9740"/>
                    <a:pt x="5132" y="9740"/>
                  </a:cubicBezTo>
                  <a:cubicBezTo>
                    <a:pt x="4299" y="9740"/>
                    <a:pt x="3501" y="9513"/>
                    <a:pt x="2786" y="9097"/>
                  </a:cubicBezTo>
                  <a:lnTo>
                    <a:pt x="2727" y="9073"/>
                  </a:lnTo>
                  <a:lnTo>
                    <a:pt x="1167" y="9073"/>
                  </a:lnTo>
                  <a:lnTo>
                    <a:pt x="1167" y="7537"/>
                  </a:lnTo>
                  <a:lnTo>
                    <a:pt x="1131" y="7477"/>
                  </a:lnTo>
                  <a:cubicBezTo>
                    <a:pt x="715" y="6763"/>
                    <a:pt x="512" y="5953"/>
                    <a:pt x="512" y="5120"/>
                  </a:cubicBezTo>
                  <a:cubicBezTo>
                    <a:pt x="512" y="4013"/>
                    <a:pt x="893" y="2941"/>
                    <a:pt x="1608" y="2108"/>
                  </a:cubicBezTo>
                  <a:lnTo>
                    <a:pt x="1227" y="1762"/>
                  </a:lnTo>
                  <a:cubicBezTo>
                    <a:pt x="429" y="2703"/>
                    <a:pt x="0" y="3894"/>
                    <a:pt x="0" y="5120"/>
                  </a:cubicBezTo>
                  <a:cubicBezTo>
                    <a:pt x="0" y="6013"/>
                    <a:pt x="227" y="6906"/>
                    <a:pt x="667" y="7680"/>
                  </a:cubicBezTo>
                  <a:lnTo>
                    <a:pt x="667" y="9573"/>
                  </a:lnTo>
                  <a:lnTo>
                    <a:pt x="2572" y="9573"/>
                  </a:lnTo>
                  <a:cubicBezTo>
                    <a:pt x="3346" y="10025"/>
                    <a:pt x="4227" y="10263"/>
                    <a:pt x="5132" y="10263"/>
                  </a:cubicBezTo>
                  <a:cubicBezTo>
                    <a:pt x="6013" y="10263"/>
                    <a:pt x="6835" y="10037"/>
                    <a:pt x="7549" y="9644"/>
                  </a:cubicBezTo>
                  <a:cubicBezTo>
                    <a:pt x="7870" y="10585"/>
                    <a:pt x="8490" y="11418"/>
                    <a:pt x="9275" y="12014"/>
                  </a:cubicBezTo>
                  <a:cubicBezTo>
                    <a:pt x="10180" y="12716"/>
                    <a:pt x="11252" y="13073"/>
                    <a:pt x="12395" y="13073"/>
                  </a:cubicBezTo>
                  <a:cubicBezTo>
                    <a:pt x="12776" y="13073"/>
                    <a:pt x="13133" y="13026"/>
                    <a:pt x="13490" y="12954"/>
                  </a:cubicBezTo>
                  <a:lnTo>
                    <a:pt x="13383" y="12442"/>
                  </a:lnTo>
                  <a:cubicBezTo>
                    <a:pt x="13050" y="12526"/>
                    <a:pt x="12728" y="12549"/>
                    <a:pt x="12395" y="12549"/>
                  </a:cubicBezTo>
                  <a:cubicBezTo>
                    <a:pt x="11371" y="12549"/>
                    <a:pt x="10406" y="12228"/>
                    <a:pt x="9585" y="11597"/>
                  </a:cubicBezTo>
                  <a:cubicBezTo>
                    <a:pt x="8847" y="11037"/>
                    <a:pt x="8287" y="10240"/>
                    <a:pt x="8013" y="9370"/>
                  </a:cubicBezTo>
                  <a:cubicBezTo>
                    <a:pt x="9382" y="8442"/>
                    <a:pt x="10287" y="6882"/>
                    <a:pt x="10287" y="5096"/>
                  </a:cubicBezTo>
                  <a:cubicBezTo>
                    <a:pt x="10287" y="4679"/>
                    <a:pt x="10240" y="4275"/>
                    <a:pt x="10133" y="3894"/>
                  </a:cubicBezTo>
                  <a:cubicBezTo>
                    <a:pt x="10823" y="3501"/>
                    <a:pt x="11609" y="3298"/>
                    <a:pt x="12395" y="3298"/>
                  </a:cubicBezTo>
                  <a:cubicBezTo>
                    <a:pt x="14943" y="3298"/>
                    <a:pt x="17026" y="5358"/>
                    <a:pt x="17026" y="7918"/>
                  </a:cubicBezTo>
                  <a:cubicBezTo>
                    <a:pt x="17026" y="8751"/>
                    <a:pt x="16800" y="9561"/>
                    <a:pt x="16383" y="10275"/>
                  </a:cubicBezTo>
                  <a:lnTo>
                    <a:pt x="16360" y="10335"/>
                  </a:lnTo>
                  <a:lnTo>
                    <a:pt x="16360" y="11930"/>
                  </a:lnTo>
                  <a:lnTo>
                    <a:pt x="14859" y="11930"/>
                  </a:lnTo>
                  <a:lnTo>
                    <a:pt x="14800" y="11954"/>
                  </a:lnTo>
                  <a:cubicBezTo>
                    <a:pt x="14514" y="12121"/>
                    <a:pt x="14216" y="12252"/>
                    <a:pt x="13919" y="12359"/>
                  </a:cubicBezTo>
                  <a:lnTo>
                    <a:pt x="14085" y="12835"/>
                  </a:lnTo>
                  <a:cubicBezTo>
                    <a:pt x="14395" y="12728"/>
                    <a:pt x="14705" y="12597"/>
                    <a:pt x="15002" y="12418"/>
                  </a:cubicBezTo>
                  <a:lnTo>
                    <a:pt x="16860" y="12418"/>
                  </a:lnTo>
                  <a:lnTo>
                    <a:pt x="16860" y="10513"/>
                  </a:lnTo>
                  <a:cubicBezTo>
                    <a:pt x="17312" y="9740"/>
                    <a:pt x="17550" y="8858"/>
                    <a:pt x="17550" y="7966"/>
                  </a:cubicBezTo>
                  <a:cubicBezTo>
                    <a:pt x="17514" y="5144"/>
                    <a:pt x="15217" y="2834"/>
                    <a:pt x="12383" y="2834"/>
                  </a:cubicBezTo>
                  <a:cubicBezTo>
                    <a:pt x="11538" y="2834"/>
                    <a:pt x="10716" y="3036"/>
                    <a:pt x="9978" y="3429"/>
                  </a:cubicBezTo>
                  <a:cubicBezTo>
                    <a:pt x="9275" y="1429"/>
                    <a:pt x="7370" y="0"/>
                    <a:pt x="5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7"/>
            <p:cNvSpPr/>
            <p:nvPr/>
          </p:nvSpPr>
          <p:spPr>
            <a:xfrm>
              <a:off x="1640075" y="2088175"/>
              <a:ext cx="104200" cy="103325"/>
            </a:xfrm>
            <a:custGeom>
              <a:avLst/>
              <a:gdLst/>
              <a:ahLst/>
              <a:cxnLst/>
              <a:rect l="l" t="t" r="r" b="b"/>
              <a:pathLst>
                <a:path w="4168" h="4133" extrusionOk="0">
                  <a:moveTo>
                    <a:pt x="2572" y="513"/>
                  </a:moveTo>
                  <a:lnTo>
                    <a:pt x="2572" y="1572"/>
                  </a:lnTo>
                  <a:lnTo>
                    <a:pt x="3632" y="1572"/>
                  </a:lnTo>
                  <a:lnTo>
                    <a:pt x="3632" y="2585"/>
                  </a:lnTo>
                  <a:lnTo>
                    <a:pt x="2560" y="2585"/>
                  </a:lnTo>
                  <a:lnTo>
                    <a:pt x="2560" y="3632"/>
                  </a:lnTo>
                  <a:lnTo>
                    <a:pt x="1548" y="3632"/>
                  </a:lnTo>
                  <a:lnTo>
                    <a:pt x="1548" y="2585"/>
                  </a:lnTo>
                  <a:lnTo>
                    <a:pt x="489" y="2585"/>
                  </a:lnTo>
                  <a:lnTo>
                    <a:pt x="489" y="1572"/>
                  </a:lnTo>
                  <a:lnTo>
                    <a:pt x="1548" y="1572"/>
                  </a:lnTo>
                  <a:lnTo>
                    <a:pt x="1548" y="513"/>
                  </a:lnTo>
                  <a:close/>
                  <a:moveTo>
                    <a:pt x="1060" y="1"/>
                  </a:moveTo>
                  <a:lnTo>
                    <a:pt x="1060" y="1013"/>
                  </a:lnTo>
                  <a:lnTo>
                    <a:pt x="0" y="1013"/>
                  </a:lnTo>
                  <a:lnTo>
                    <a:pt x="0" y="3073"/>
                  </a:lnTo>
                  <a:lnTo>
                    <a:pt x="1060" y="3073"/>
                  </a:lnTo>
                  <a:lnTo>
                    <a:pt x="1060" y="4132"/>
                  </a:lnTo>
                  <a:lnTo>
                    <a:pt x="3108" y="4132"/>
                  </a:lnTo>
                  <a:lnTo>
                    <a:pt x="3108" y="3073"/>
                  </a:lnTo>
                  <a:lnTo>
                    <a:pt x="4168" y="3073"/>
                  </a:lnTo>
                  <a:lnTo>
                    <a:pt x="4168" y="1013"/>
                  </a:lnTo>
                  <a:lnTo>
                    <a:pt x="3108" y="1013"/>
                  </a:lnTo>
                  <a:lnTo>
                    <a:pt x="31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7"/>
            <p:cNvSpPr/>
            <p:nvPr/>
          </p:nvSpPr>
          <p:spPr>
            <a:xfrm>
              <a:off x="1918675" y="2127475"/>
              <a:ext cx="12825" cy="12525"/>
            </a:xfrm>
            <a:custGeom>
              <a:avLst/>
              <a:gdLst/>
              <a:ahLst/>
              <a:cxnLst/>
              <a:rect l="l" t="t" r="r" b="b"/>
              <a:pathLst>
                <a:path w="513" h="501" extrusionOk="0">
                  <a:moveTo>
                    <a:pt x="1" y="0"/>
                  </a:moveTo>
                  <a:lnTo>
                    <a:pt x="1" y="501"/>
                  </a:lnTo>
                  <a:lnTo>
                    <a:pt x="513" y="501"/>
                  </a:lnTo>
                  <a:lnTo>
                    <a:pt x="5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7"/>
            <p:cNvSpPr/>
            <p:nvPr/>
          </p:nvSpPr>
          <p:spPr>
            <a:xfrm>
              <a:off x="1892775" y="2113475"/>
              <a:ext cx="12525" cy="12825"/>
            </a:xfrm>
            <a:custGeom>
              <a:avLst/>
              <a:gdLst/>
              <a:ahLst/>
              <a:cxnLst/>
              <a:rect l="l" t="t" r="r" b="b"/>
              <a:pathLst>
                <a:path w="501" h="513" extrusionOk="0">
                  <a:moveTo>
                    <a:pt x="1" y="1"/>
                  </a:moveTo>
                  <a:lnTo>
                    <a:pt x="1" y="513"/>
                  </a:lnTo>
                  <a:lnTo>
                    <a:pt x="501" y="513"/>
                  </a:lnTo>
                  <a:lnTo>
                    <a:pt x="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7"/>
            <p:cNvSpPr/>
            <p:nvPr/>
          </p:nvSpPr>
          <p:spPr>
            <a:xfrm>
              <a:off x="1711225" y="2043525"/>
              <a:ext cx="12525" cy="12825"/>
            </a:xfrm>
            <a:custGeom>
              <a:avLst/>
              <a:gdLst/>
              <a:ahLst/>
              <a:cxnLst/>
              <a:rect l="l" t="t" r="r" b="b"/>
              <a:pathLst>
                <a:path w="501" h="513" extrusionOk="0">
                  <a:moveTo>
                    <a:pt x="0" y="1"/>
                  </a:moveTo>
                  <a:lnTo>
                    <a:pt x="0" y="513"/>
                  </a:lnTo>
                  <a:lnTo>
                    <a:pt x="500" y="513"/>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7"/>
            <p:cNvSpPr/>
            <p:nvPr/>
          </p:nvSpPr>
          <p:spPr>
            <a:xfrm>
              <a:off x="1737100" y="2056325"/>
              <a:ext cx="12825" cy="12525"/>
            </a:xfrm>
            <a:custGeom>
              <a:avLst/>
              <a:gdLst/>
              <a:ahLst/>
              <a:cxnLst/>
              <a:rect l="l" t="t" r="r" b="b"/>
              <a:pathLst>
                <a:path w="513" h="501" extrusionOk="0">
                  <a:moveTo>
                    <a:pt x="1" y="1"/>
                  </a:moveTo>
                  <a:lnTo>
                    <a:pt x="1" y="501"/>
                  </a:lnTo>
                  <a:lnTo>
                    <a:pt x="513" y="501"/>
                  </a:lnTo>
                  <a:lnTo>
                    <a:pt x="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1834450" y="2171525"/>
              <a:ext cx="90200" cy="12825"/>
            </a:xfrm>
            <a:custGeom>
              <a:avLst/>
              <a:gdLst/>
              <a:ahLst/>
              <a:cxnLst/>
              <a:rect l="l" t="t" r="r" b="b"/>
              <a:pathLst>
                <a:path w="3608" h="513" extrusionOk="0">
                  <a:moveTo>
                    <a:pt x="0" y="1"/>
                  </a:moveTo>
                  <a:lnTo>
                    <a:pt x="0" y="513"/>
                  </a:lnTo>
                  <a:lnTo>
                    <a:pt x="3608" y="513"/>
                  </a:lnTo>
                  <a:lnTo>
                    <a:pt x="3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1821650" y="2235525"/>
              <a:ext cx="102700" cy="12825"/>
            </a:xfrm>
            <a:custGeom>
              <a:avLst/>
              <a:gdLst/>
              <a:ahLst/>
              <a:cxnLst/>
              <a:rect l="l" t="t" r="r" b="b"/>
              <a:pathLst>
                <a:path w="4108" h="513" extrusionOk="0">
                  <a:moveTo>
                    <a:pt x="0" y="0"/>
                  </a:moveTo>
                  <a:lnTo>
                    <a:pt x="0" y="512"/>
                  </a:lnTo>
                  <a:lnTo>
                    <a:pt x="4108" y="512"/>
                  </a:lnTo>
                  <a:lnTo>
                    <a:pt x="4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7"/>
            <p:cNvSpPr/>
            <p:nvPr/>
          </p:nvSpPr>
          <p:spPr>
            <a:xfrm>
              <a:off x="1821650" y="2203675"/>
              <a:ext cx="102700" cy="12525"/>
            </a:xfrm>
            <a:custGeom>
              <a:avLst/>
              <a:gdLst/>
              <a:ahLst/>
              <a:cxnLst/>
              <a:rect l="l" t="t" r="r" b="b"/>
              <a:pathLst>
                <a:path w="4108" h="501" extrusionOk="0">
                  <a:moveTo>
                    <a:pt x="0" y="0"/>
                  </a:moveTo>
                  <a:lnTo>
                    <a:pt x="0" y="501"/>
                  </a:lnTo>
                  <a:lnTo>
                    <a:pt x="4108" y="501"/>
                  </a:lnTo>
                  <a:lnTo>
                    <a:pt x="4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47"/>
          <p:cNvGrpSpPr/>
          <p:nvPr/>
        </p:nvGrpSpPr>
        <p:grpSpPr>
          <a:xfrm>
            <a:off x="8159828" y="679791"/>
            <a:ext cx="382746" cy="383794"/>
            <a:chOff x="4827375" y="2028650"/>
            <a:chExt cx="438175" cy="439375"/>
          </a:xfrm>
        </p:grpSpPr>
        <p:sp>
          <p:nvSpPr>
            <p:cNvPr id="1526" name="Google Shape;1526;p47"/>
            <p:cNvSpPr/>
            <p:nvPr/>
          </p:nvSpPr>
          <p:spPr>
            <a:xfrm>
              <a:off x="5189325" y="2455200"/>
              <a:ext cx="12525" cy="12525"/>
            </a:xfrm>
            <a:custGeom>
              <a:avLst/>
              <a:gdLst/>
              <a:ahLst/>
              <a:cxnLst/>
              <a:rect l="l" t="t" r="r" b="b"/>
              <a:pathLst>
                <a:path w="501" h="501" extrusionOk="0">
                  <a:moveTo>
                    <a:pt x="1" y="0"/>
                  </a:moveTo>
                  <a:lnTo>
                    <a:pt x="1" y="500"/>
                  </a:lnTo>
                  <a:lnTo>
                    <a:pt x="501" y="500"/>
                  </a:lnTo>
                  <a:lnTo>
                    <a:pt x="5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7"/>
            <p:cNvSpPr/>
            <p:nvPr/>
          </p:nvSpPr>
          <p:spPr>
            <a:xfrm>
              <a:off x="4827375" y="2028650"/>
              <a:ext cx="438175" cy="439375"/>
            </a:xfrm>
            <a:custGeom>
              <a:avLst/>
              <a:gdLst/>
              <a:ahLst/>
              <a:cxnLst/>
              <a:rect l="l" t="t" r="r" b="b"/>
              <a:pathLst>
                <a:path w="17527" h="17575" extrusionOk="0">
                  <a:moveTo>
                    <a:pt x="13169" y="513"/>
                  </a:moveTo>
                  <a:cubicBezTo>
                    <a:pt x="13312" y="513"/>
                    <a:pt x="13419" y="632"/>
                    <a:pt x="13419" y="763"/>
                  </a:cubicBezTo>
                  <a:lnTo>
                    <a:pt x="13419" y="1298"/>
                  </a:lnTo>
                  <a:cubicBezTo>
                    <a:pt x="13419" y="1453"/>
                    <a:pt x="13300" y="1548"/>
                    <a:pt x="13169" y="1548"/>
                  </a:cubicBezTo>
                  <a:lnTo>
                    <a:pt x="4358" y="1548"/>
                  </a:lnTo>
                  <a:cubicBezTo>
                    <a:pt x="4203" y="1548"/>
                    <a:pt x="4108" y="1429"/>
                    <a:pt x="4108" y="1298"/>
                  </a:cubicBezTo>
                  <a:lnTo>
                    <a:pt x="4108" y="763"/>
                  </a:lnTo>
                  <a:cubicBezTo>
                    <a:pt x="4108" y="632"/>
                    <a:pt x="4203" y="513"/>
                    <a:pt x="4358" y="513"/>
                  </a:cubicBezTo>
                  <a:close/>
                  <a:moveTo>
                    <a:pt x="13419" y="5299"/>
                  </a:moveTo>
                  <a:lnTo>
                    <a:pt x="17038" y="6192"/>
                  </a:lnTo>
                  <a:lnTo>
                    <a:pt x="17038" y="6763"/>
                  </a:lnTo>
                  <a:lnTo>
                    <a:pt x="13419" y="6763"/>
                  </a:lnTo>
                  <a:lnTo>
                    <a:pt x="13419" y="5299"/>
                  </a:lnTo>
                  <a:close/>
                  <a:moveTo>
                    <a:pt x="12919" y="2072"/>
                  </a:moveTo>
                  <a:lnTo>
                    <a:pt x="12919" y="9847"/>
                  </a:lnTo>
                  <a:lnTo>
                    <a:pt x="4596" y="9847"/>
                  </a:lnTo>
                  <a:lnTo>
                    <a:pt x="4596" y="2072"/>
                  </a:lnTo>
                  <a:close/>
                  <a:moveTo>
                    <a:pt x="15479" y="8323"/>
                  </a:moveTo>
                  <a:lnTo>
                    <a:pt x="15479" y="9871"/>
                  </a:lnTo>
                  <a:lnTo>
                    <a:pt x="13419" y="9871"/>
                  </a:lnTo>
                  <a:lnTo>
                    <a:pt x="13419" y="8323"/>
                  </a:lnTo>
                  <a:close/>
                  <a:moveTo>
                    <a:pt x="4108" y="8335"/>
                  </a:moveTo>
                  <a:lnTo>
                    <a:pt x="4108" y="9883"/>
                  </a:lnTo>
                  <a:lnTo>
                    <a:pt x="2048" y="9883"/>
                  </a:lnTo>
                  <a:lnTo>
                    <a:pt x="2048" y="8335"/>
                  </a:lnTo>
                  <a:close/>
                  <a:moveTo>
                    <a:pt x="11038" y="11943"/>
                  </a:moveTo>
                  <a:lnTo>
                    <a:pt x="11038" y="12443"/>
                  </a:lnTo>
                  <a:lnTo>
                    <a:pt x="6418" y="12443"/>
                  </a:lnTo>
                  <a:lnTo>
                    <a:pt x="6418" y="11943"/>
                  </a:lnTo>
                  <a:close/>
                  <a:moveTo>
                    <a:pt x="4108" y="11395"/>
                  </a:moveTo>
                  <a:lnTo>
                    <a:pt x="4108" y="12943"/>
                  </a:lnTo>
                  <a:lnTo>
                    <a:pt x="2048" y="12943"/>
                  </a:lnTo>
                  <a:lnTo>
                    <a:pt x="2048" y="11395"/>
                  </a:lnTo>
                  <a:close/>
                  <a:moveTo>
                    <a:pt x="15479" y="11395"/>
                  </a:moveTo>
                  <a:lnTo>
                    <a:pt x="15479" y="12943"/>
                  </a:lnTo>
                  <a:lnTo>
                    <a:pt x="13419" y="12943"/>
                  </a:lnTo>
                  <a:lnTo>
                    <a:pt x="13419" y="11395"/>
                  </a:lnTo>
                  <a:close/>
                  <a:moveTo>
                    <a:pt x="4108" y="14502"/>
                  </a:moveTo>
                  <a:lnTo>
                    <a:pt x="4108" y="16050"/>
                  </a:lnTo>
                  <a:lnTo>
                    <a:pt x="2048" y="16050"/>
                  </a:lnTo>
                  <a:lnTo>
                    <a:pt x="2048" y="14502"/>
                  </a:lnTo>
                  <a:close/>
                  <a:moveTo>
                    <a:pt x="8478" y="12943"/>
                  </a:moveTo>
                  <a:lnTo>
                    <a:pt x="8478" y="16050"/>
                  </a:lnTo>
                  <a:lnTo>
                    <a:pt x="6930" y="16050"/>
                  </a:lnTo>
                  <a:lnTo>
                    <a:pt x="6930" y="12943"/>
                  </a:lnTo>
                  <a:close/>
                  <a:moveTo>
                    <a:pt x="10538" y="12943"/>
                  </a:moveTo>
                  <a:lnTo>
                    <a:pt x="10538" y="16050"/>
                  </a:lnTo>
                  <a:lnTo>
                    <a:pt x="8990" y="16050"/>
                  </a:lnTo>
                  <a:lnTo>
                    <a:pt x="8990" y="12943"/>
                  </a:lnTo>
                  <a:close/>
                  <a:moveTo>
                    <a:pt x="15479" y="14502"/>
                  </a:moveTo>
                  <a:lnTo>
                    <a:pt x="15479" y="16050"/>
                  </a:lnTo>
                  <a:lnTo>
                    <a:pt x="13419" y="16050"/>
                  </a:lnTo>
                  <a:lnTo>
                    <a:pt x="13419" y="14502"/>
                  </a:lnTo>
                  <a:close/>
                  <a:moveTo>
                    <a:pt x="4108" y="7287"/>
                  </a:moveTo>
                  <a:lnTo>
                    <a:pt x="4108" y="7835"/>
                  </a:lnTo>
                  <a:lnTo>
                    <a:pt x="1548" y="7835"/>
                  </a:lnTo>
                  <a:lnTo>
                    <a:pt x="1548" y="10395"/>
                  </a:lnTo>
                  <a:lnTo>
                    <a:pt x="4108" y="10395"/>
                  </a:lnTo>
                  <a:lnTo>
                    <a:pt x="4108" y="10895"/>
                  </a:lnTo>
                  <a:lnTo>
                    <a:pt x="1548" y="10895"/>
                  </a:lnTo>
                  <a:lnTo>
                    <a:pt x="1548" y="13443"/>
                  </a:lnTo>
                  <a:lnTo>
                    <a:pt x="4108" y="13443"/>
                  </a:lnTo>
                  <a:lnTo>
                    <a:pt x="4108" y="13990"/>
                  </a:lnTo>
                  <a:lnTo>
                    <a:pt x="1548" y="13990"/>
                  </a:lnTo>
                  <a:lnTo>
                    <a:pt x="1548" y="16550"/>
                  </a:lnTo>
                  <a:lnTo>
                    <a:pt x="4108" y="16550"/>
                  </a:lnTo>
                  <a:lnTo>
                    <a:pt x="4108" y="17062"/>
                  </a:lnTo>
                  <a:lnTo>
                    <a:pt x="1036" y="17062"/>
                  </a:lnTo>
                  <a:lnTo>
                    <a:pt x="1036" y="7287"/>
                  </a:lnTo>
                  <a:close/>
                  <a:moveTo>
                    <a:pt x="11585" y="16550"/>
                  </a:moveTo>
                  <a:lnTo>
                    <a:pt x="11585" y="17062"/>
                  </a:lnTo>
                  <a:lnTo>
                    <a:pt x="5918" y="17062"/>
                  </a:lnTo>
                  <a:lnTo>
                    <a:pt x="5918" y="16550"/>
                  </a:lnTo>
                  <a:close/>
                  <a:moveTo>
                    <a:pt x="12919" y="10395"/>
                  </a:moveTo>
                  <a:lnTo>
                    <a:pt x="12919" y="17062"/>
                  </a:lnTo>
                  <a:lnTo>
                    <a:pt x="12097" y="17062"/>
                  </a:lnTo>
                  <a:lnTo>
                    <a:pt x="12097" y="16050"/>
                  </a:lnTo>
                  <a:lnTo>
                    <a:pt x="11038" y="16050"/>
                  </a:lnTo>
                  <a:lnTo>
                    <a:pt x="11038" y="12943"/>
                  </a:lnTo>
                  <a:lnTo>
                    <a:pt x="11585" y="12943"/>
                  </a:lnTo>
                  <a:lnTo>
                    <a:pt x="11585" y="11395"/>
                  </a:lnTo>
                  <a:lnTo>
                    <a:pt x="5918" y="11395"/>
                  </a:lnTo>
                  <a:lnTo>
                    <a:pt x="5918" y="12943"/>
                  </a:lnTo>
                  <a:lnTo>
                    <a:pt x="6466" y="12943"/>
                  </a:lnTo>
                  <a:lnTo>
                    <a:pt x="6466" y="16050"/>
                  </a:lnTo>
                  <a:lnTo>
                    <a:pt x="5418" y="16050"/>
                  </a:lnTo>
                  <a:lnTo>
                    <a:pt x="5418" y="17062"/>
                  </a:lnTo>
                  <a:lnTo>
                    <a:pt x="4596" y="17062"/>
                  </a:lnTo>
                  <a:lnTo>
                    <a:pt x="4596" y="10395"/>
                  </a:lnTo>
                  <a:close/>
                  <a:moveTo>
                    <a:pt x="4370" y="1"/>
                  </a:moveTo>
                  <a:cubicBezTo>
                    <a:pt x="3942" y="1"/>
                    <a:pt x="3596" y="346"/>
                    <a:pt x="3596" y="775"/>
                  </a:cubicBezTo>
                  <a:lnTo>
                    <a:pt x="3596" y="1298"/>
                  </a:lnTo>
                  <a:cubicBezTo>
                    <a:pt x="3596" y="1644"/>
                    <a:pt x="3811" y="1929"/>
                    <a:pt x="4108" y="2025"/>
                  </a:cubicBezTo>
                  <a:lnTo>
                    <a:pt x="4108" y="4763"/>
                  </a:lnTo>
                  <a:lnTo>
                    <a:pt x="2525" y="5168"/>
                  </a:lnTo>
                  <a:lnTo>
                    <a:pt x="2644" y="5680"/>
                  </a:lnTo>
                  <a:lnTo>
                    <a:pt x="4108" y="5299"/>
                  </a:lnTo>
                  <a:lnTo>
                    <a:pt x="4108" y="6775"/>
                  </a:lnTo>
                  <a:lnTo>
                    <a:pt x="489" y="6775"/>
                  </a:lnTo>
                  <a:lnTo>
                    <a:pt x="489" y="6228"/>
                  </a:lnTo>
                  <a:lnTo>
                    <a:pt x="2060" y="5835"/>
                  </a:lnTo>
                  <a:lnTo>
                    <a:pt x="1941" y="5347"/>
                  </a:lnTo>
                  <a:lnTo>
                    <a:pt x="1" y="5835"/>
                  </a:lnTo>
                  <a:lnTo>
                    <a:pt x="1" y="7299"/>
                  </a:lnTo>
                  <a:lnTo>
                    <a:pt x="501" y="7299"/>
                  </a:lnTo>
                  <a:lnTo>
                    <a:pt x="501" y="17074"/>
                  </a:lnTo>
                  <a:lnTo>
                    <a:pt x="1" y="17074"/>
                  </a:lnTo>
                  <a:lnTo>
                    <a:pt x="1" y="17574"/>
                  </a:lnTo>
                  <a:lnTo>
                    <a:pt x="13931" y="17574"/>
                  </a:lnTo>
                  <a:lnTo>
                    <a:pt x="13931" y="17074"/>
                  </a:lnTo>
                  <a:lnTo>
                    <a:pt x="13419" y="17074"/>
                  </a:lnTo>
                  <a:lnTo>
                    <a:pt x="13419" y="16574"/>
                  </a:lnTo>
                  <a:lnTo>
                    <a:pt x="15979" y="16574"/>
                  </a:lnTo>
                  <a:lnTo>
                    <a:pt x="15979" y="14014"/>
                  </a:lnTo>
                  <a:lnTo>
                    <a:pt x="13419" y="14014"/>
                  </a:lnTo>
                  <a:lnTo>
                    <a:pt x="13419" y="13443"/>
                  </a:lnTo>
                  <a:lnTo>
                    <a:pt x="15979" y="13443"/>
                  </a:lnTo>
                  <a:lnTo>
                    <a:pt x="15979" y="10883"/>
                  </a:lnTo>
                  <a:lnTo>
                    <a:pt x="13419" y="10883"/>
                  </a:lnTo>
                  <a:lnTo>
                    <a:pt x="13419" y="10383"/>
                  </a:lnTo>
                  <a:lnTo>
                    <a:pt x="15979" y="10383"/>
                  </a:lnTo>
                  <a:lnTo>
                    <a:pt x="15979" y="7823"/>
                  </a:lnTo>
                  <a:lnTo>
                    <a:pt x="13419" y="7823"/>
                  </a:lnTo>
                  <a:lnTo>
                    <a:pt x="13419" y="7263"/>
                  </a:lnTo>
                  <a:lnTo>
                    <a:pt x="16526" y="7263"/>
                  </a:lnTo>
                  <a:lnTo>
                    <a:pt x="16526" y="17050"/>
                  </a:lnTo>
                  <a:lnTo>
                    <a:pt x="15479" y="17050"/>
                  </a:lnTo>
                  <a:lnTo>
                    <a:pt x="15479" y="17550"/>
                  </a:lnTo>
                  <a:lnTo>
                    <a:pt x="17527" y="17550"/>
                  </a:lnTo>
                  <a:lnTo>
                    <a:pt x="17527" y="17050"/>
                  </a:lnTo>
                  <a:lnTo>
                    <a:pt x="17027" y="17050"/>
                  </a:lnTo>
                  <a:lnTo>
                    <a:pt x="17027" y="7263"/>
                  </a:lnTo>
                  <a:lnTo>
                    <a:pt x="17527" y="7263"/>
                  </a:lnTo>
                  <a:lnTo>
                    <a:pt x="17527" y="5811"/>
                  </a:lnTo>
                  <a:lnTo>
                    <a:pt x="13419" y="4787"/>
                  </a:lnTo>
                  <a:lnTo>
                    <a:pt x="13419" y="2025"/>
                  </a:lnTo>
                  <a:cubicBezTo>
                    <a:pt x="13717" y="1929"/>
                    <a:pt x="13931" y="1644"/>
                    <a:pt x="13931" y="1298"/>
                  </a:cubicBezTo>
                  <a:lnTo>
                    <a:pt x="13931" y="775"/>
                  </a:lnTo>
                  <a:cubicBezTo>
                    <a:pt x="13931" y="346"/>
                    <a:pt x="13586" y="1"/>
                    <a:pt x="131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7"/>
            <p:cNvSpPr/>
            <p:nvPr/>
          </p:nvSpPr>
          <p:spPr>
            <a:xfrm>
              <a:off x="4994650" y="2125700"/>
              <a:ext cx="103025" cy="103300"/>
            </a:xfrm>
            <a:custGeom>
              <a:avLst/>
              <a:gdLst/>
              <a:ahLst/>
              <a:cxnLst/>
              <a:rect l="l" t="t" r="r" b="b"/>
              <a:pathLst>
                <a:path w="4121" h="4132" extrusionOk="0">
                  <a:moveTo>
                    <a:pt x="2573" y="512"/>
                  </a:moveTo>
                  <a:lnTo>
                    <a:pt x="2573" y="1572"/>
                  </a:lnTo>
                  <a:lnTo>
                    <a:pt x="3632" y="1572"/>
                  </a:lnTo>
                  <a:lnTo>
                    <a:pt x="3632" y="2584"/>
                  </a:lnTo>
                  <a:lnTo>
                    <a:pt x="2573" y="2584"/>
                  </a:lnTo>
                  <a:lnTo>
                    <a:pt x="2573" y="3643"/>
                  </a:lnTo>
                  <a:lnTo>
                    <a:pt x="1561" y="3643"/>
                  </a:lnTo>
                  <a:lnTo>
                    <a:pt x="1561" y="2631"/>
                  </a:lnTo>
                  <a:lnTo>
                    <a:pt x="513" y="2631"/>
                  </a:lnTo>
                  <a:lnTo>
                    <a:pt x="513" y="1572"/>
                  </a:lnTo>
                  <a:lnTo>
                    <a:pt x="1561" y="1572"/>
                  </a:lnTo>
                  <a:lnTo>
                    <a:pt x="1561" y="512"/>
                  </a:lnTo>
                  <a:close/>
                  <a:moveTo>
                    <a:pt x="1061" y="0"/>
                  </a:moveTo>
                  <a:lnTo>
                    <a:pt x="1061" y="1060"/>
                  </a:lnTo>
                  <a:lnTo>
                    <a:pt x="1" y="1060"/>
                  </a:lnTo>
                  <a:lnTo>
                    <a:pt x="1" y="3119"/>
                  </a:lnTo>
                  <a:lnTo>
                    <a:pt x="1061" y="3119"/>
                  </a:lnTo>
                  <a:lnTo>
                    <a:pt x="1061" y="4132"/>
                  </a:lnTo>
                  <a:lnTo>
                    <a:pt x="3073" y="4132"/>
                  </a:lnTo>
                  <a:lnTo>
                    <a:pt x="3073" y="3119"/>
                  </a:lnTo>
                  <a:lnTo>
                    <a:pt x="4120" y="3119"/>
                  </a:lnTo>
                  <a:lnTo>
                    <a:pt x="4120" y="1060"/>
                  </a:lnTo>
                  <a:lnTo>
                    <a:pt x="3073" y="1060"/>
                  </a:lnTo>
                  <a:lnTo>
                    <a:pt x="3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7"/>
            <p:cNvSpPr/>
            <p:nvPr/>
          </p:nvSpPr>
          <p:spPr>
            <a:xfrm>
              <a:off x="5124150" y="2119150"/>
              <a:ext cx="12525" cy="12825"/>
            </a:xfrm>
            <a:custGeom>
              <a:avLst/>
              <a:gdLst/>
              <a:ahLst/>
              <a:cxnLst/>
              <a:rect l="l" t="t" r="r" b="b"/>
              <a:pathLst>
                <a:path w="501" h="513" extrusionOk="0">
                  <a:moveTo>
                    <a:pt x="0" y="0"/>
                  </a:moveTo>
                  <a:lnTo>
                    <a:pt x="0" y="512"/>
                  </a:lnTo>
                  <a:lnTo>
                    <a:pt x="500" y="512"/>
                  </a:lnTo>
                  <a:lnTo>
                    <a:pt x="5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7"/>
            <p:cNvSpPr/>
            <p:nvPr/>
          </p:nvSpPr>
          <p:spPr>
            <a:xfrm>
              <a:off x="5124150" y="2094125"/>
              <a:ext cx="12525" cy="12825"/>
            </a:xfrm>
            <a:custGeom>
              <a:avLst/>
              <a:gdLst/>
              <a:ahLst/>
              <a:cxnLst/>
              <a:rect l="l" t="t" r="r" b="b"/>
              <a:pathLst>
                <a:path w="501" h="513" extrusionOk="0">
                  <a:moveTo>
                    <a:pt x="0" y="1"/>
                  </a:moveTo>
                  <a:lnTo>
                    <a:pt x="0" y="513"/>
                  </a:lnTo>
                  <a:lnTo>
                    <a:pt x="500" y="513"/>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31" name="Google Shape;1531;p47"/>
          <p:cNvPicPr preferRelativeResize="0"/>
          <p:nvPr/>
        </p:nvPicPr>
        <p:blipFill>
          <a:blip r:embed="rId3">
            <a:alphaModFix/>
          </a:blip>
          <a:stretch>
            <a:fillRect/>
          </a:stretch>
        </p:blipFill>
        <p:spPr>
          <a:xfrm rot="899998">
            <a:off x="433141" y="2048669"/>
            <a:ext cx="493997" cy="451751"/>
          </a:xfrm>
          <a:prstGeom prst="rect">
            <a:avLst/>
          </a:prstGeom>
          <a:noFill/>
          <a:ln>
            <a:noFill/>
          </a:ln>
        </p:spPr>
      </p:pic>
      <p:pic>
        <p:nvPicPr>
          <p:cNvPr id="1532" name="Google Shape;1532;p47"/>
          <p:cNvPicPr preferRelativeResize="0"/>
          <p:nvPr/>
        </p:nvPicPr>
        <p:blipFill>
          <a:blip r:embed="rId4">
            <a:alphaModFix/>
          </a:blip>
          <a:stretch>
            <a:fillRect/>
          </a:stretch>
        </p:blipFill>
        <p:spPr>
          <a:xfrm rot="1288032" flipH="1">
            <a:off x="6435994" y="2980542"/>
            <a:ext cx="535946" cy="500209"/>
          </a:xfrm>
          <a:prstGeom prst="rect">
            <a:avLst/>
          </a:prstGeom>
          <a:noFill/>
          <a:ln>
            <a:noFill/>
          </a:ln>
        </p:spPr>
      </p:pic>
      <p:sp>
        <p:nvSpPr>
          <p:cNvPr id="1533" name="Google Shape;1533;p47"/>
          <p:cNvSpPr/>
          <p:nvPr/>
        </p:nvSpPr>
        <p:spPr>
          <a:xfrm>
            <a:off x="2584848" y="2022013"/>
            <a:ext cx="312600" cy="312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7"/>
          <p:cNvSpPr txBox="1">
            <a:spLocks noGrp="1"/>
          </p:cNvSpPr>
          <p:nvPr>
            <p:ph type="title" idx="4294967295"/>
          </p:nvPr>
        </p:nvSpPr>
        <p:spPr>
          <a:xfrm>
            <a:off x="2632542" y="2069113"/>
            <a:ext cx="217200" cy="218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lt1"/>
                </a:solidFill>
              </a:rPr>
              <a:t>1</a:t>
            </a:r>
            <a:endParaRPr sz="1600">
              <a:solidFill>
                <a:schemeClr val="lt1"/>
              </a:solidFill>
            </a:endParaRPr>
          </a:p>
        </p:txBody>
      </p:sp>
      <p:cxnSp>
        <p:nvCxnSpPr>
          <p:cNvPr id="1535" name="Google Shape;1535;p47"/>
          <p:cNvCxnSpPr>
            <a:stCxn id="1533" idx="6"/>
            <a:endCxn id="1494" idx="2"/>
          </p:cNvCxnSpPr>
          <p:nvPr/>
        </p:nvCxnSpPr>
        <p:spPr>
          <a:xfrm>
            <a:off x="2897448" y="2178313"/>
            <a:ext cx="254700" cy="0"/>
          </a:xfrm>
          <a:prstGeom prst="straightConnector1">
            <a:avLst/>
          </a:prstGeom>
          <a:noFill/>
          <a:ln w="19050" cap="flat" cmpd="sng">
            <a:solidFill>
              <a:schemeClr val="accent1"/>
            </a:solidFill>
            <a:prstDash val="solid"/>
            <a:round/>
            <a:headEnd type="none" w="med" len="med"/>
            <a:tailEnd type="none" w="med" len="med"/>
          </a:ln>
        </p:spPr>
      </p:cxnSp>
      <p:sp>
        <p:nvSpPr>
          <p:cNvPr id="1536" name="Google Shape;1536;p47"/>
          <p:cNvSpPr/>
          <p:nvPr/>
        </p:nvSpPr>
        <p:spPr>
          <a:xfrm>
            <a:off x="3998735" y="1406463"/>
            <a:ext cx="312600" cy="312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7"/>
          <p:cNvSpPr txBox="1">
            <a:spLocks noGrp="1"/>
          </p:cNvSpPr>
          <p:nvPr>
            <p:ph type="title" idx="4294967295"/>
          </p:nvPr>
        </p:nvSpPr>
        <p:spPr>
          <a:xfrm>
            <a:off x="4046430" y="1453563"/>
            <a:ext cx="217200" cy="218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lt1"/>
                </a:solidFill>
              </a:rPr>
              <a:t>2</a:t>
            </a:r>
            <a:endParaRPr sz="1600">
              <a:solidFill>
                <a:schemeClr val="lt1"/>
              </a:solidFill>
            </a:endParaRPr>
          </a:p>
        </p:txBody>
      </p:sp>
      <p:sp>
        <p:nvSpPr>
          <p:cNvPr id="1538" name="Google Shape;1538;p47"/>
          <p:cNvSpPr/>
          <p:nvPr/>
        </p:nvSpPr>
        <p:spPr>
          <a:xfrm>
            <a:off x="5226360" y="2675888"/>
            <a:ext cx="312600" cy="312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7"/>
          <p:cNvSpPr txBox="1">
            <a:spLocks noGrp="1"/>
          </p:cNvSpPr>
          <p:nvPr>
            <p:ph type="title" idx="4294967295"/>
          </p:nvPr>
        </p:nvSpPr>
        <p:spPr>
          <a:xfrm>
            <a:off x="5274067" y="2732888"/>
            <a:ext cx="217200" cy="218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lt1"/>
                </a:solidFill>
              </a:rPr>
              <a:t>3</a:t>
            </a:r>
            <a:endParaRPr sz="1600">
              <a:solidFill>
                <a:schemeClr val="lt1"/>
              </a:solidFill>
            </a:endParaRPr>
          </a:p>
        </p:txBody>
      </p:sp>
      <p:sp>
        <p:nvSpPr>
          <p:cNvPr id="1540" name="Google Shape;1540;p47"/>
          <p:cNvSpPr/>
          <p:nvPr/>
        </p:nvSpPr>
        <p:spPr>
          <a:xfrm>
            <a:off x="6502985" y="1406463"/>
            <a:ext cx="312600" cy="312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7"/>
          <p:cNvSpPr txBox="1">
            <a:spLocks noGrp="1"/>
          </p:cNvSpPr>
          <p:nvPr>
            <p:ph type="title" idx="4294967295"/>
          </p:nvPr>
        </p:nvSpPr>
        <p:spPr>
          <a:xfrm>
            <a:off x="6550680" y="1453563"/>
            <a:ext cx="217200" cy="218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lt1"/>
                </a:solidFill>
              </a:rPr>
              <a:t>4</a:t>
            </a:r>
            <a:endParaRPr sz="1600">
              <a:solidFill>
                <a:schemeClr val="lt1"/>
              </a:solidFill>
            </a:endParaRPr>
          </a:p>
        </p:txBody>
      </p:sp>
      <p:sp>
        <p:nvSpPr>
          <p:cNvPr id="1542" name="Google Shape;1542;p47"/>
          <p:cNvSpPr/>
          <p:nvPr/>
        </p:nvSpPr>
        <p:spPr>
          <a:xfrm>
            <a:off x="1495631" y="910156"/>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7"/>
          <p:cNvSpPr/>
          <p:nvPr/>
        </p:nvSpPr>
        <p:spPr>
          <a:xfrm>
            <a:off x="1397097" y="1891263"/>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4" name="Google Shape;1544;p47"/>
          <p:cNvGrpSpPr/>
          <p:nvPr/>
        </p:nvGrpSpPr>
        <p:grpSpPr>
          <a:xfrm>
            <a:off x="491955" y="910842"/>
            <a:ext cx="1525021" cy="887596"/>
            <a:chOff x="308254" y="3379154"/>
            <a:chExt cx="1525021" cy="887596"/>
          </a:xfrm>
        </p:grpSpPr>
        <p:sp>
          <p:nvSpPr>
            <p:cNvPr id="1545" name="Google Shape;1545;p47"/>
            <p:cNvSpPr/>
            <p:nvPr/>
          </p:nvSpPr>
          <p:spPr>
            <a:xfrm>
              <a:off x="308254" y="3379154"/>
              <a:ext cx="438475" cy="348900"/>
            </a:xfrm>
            <a:custGeom>
              <a:avLst/>
              <a:gdLst/>
              <a:ahLst/>
              <a:cxnLst/>
              <a:rect l="l" t="t" r="r" b="b"/>
              <a:pathLst>
                <a:path w="17539" h="13956" extrusionOk="0">
                  <a:moveTo>
                    <a:pt x="7454" y="4621"/>
                  </a:moveTo>
                  <a:lnTo>
                    <a:pt x="9597" y="8252"/>
                  </a:lnTo>
                  <a:lnTo>
                    <a:pt x="10668" y="6657"/>
                  </a:lnTo>
                  <a:lnTo>
                    <a:pt x="17002" y="6657"/>
                  </a:lnTo>
                  <a:lnTo>
                    <a:pt x="17002" y="7169"/>
                  </a:lnTo>
                  <a:lnTo>
                    <a:pt x="14300" y="7169"/>
                  </a:lnTo>
                  <a:lnTo>
                    <a:pt x="14300" y="7717"/>
                  </a:lnTo>
                  <a:lnTo>
                    <a:pt x="15574" y="7717"/>
                  </a:lnTo>
                  <a:cubicBezTo>
                    <a:pt x="14990" y="8907"/>
                    <a:pt x="14073" y="10074"/>
                    <a:pt x="12871" y="11050"/>
                  </a:cubicBezTo>
                  <a:cubicBezTo>
                    <a:pt x="11645" y="12062"/>
                    <a:pt x="10228" y="12872"/>
                    <a:pt x="8763" y="13348"/>
                  </a:cubicBezTo>
                  <a:cubicBezTo>
                    <a:pt x="7287" y="12848"/>
                    <a:pt x="5870" y="12062"/>
                    <a:pt x="4656" y="11050"/>
                  </a:cubicBezTo>
                  <a:cubicBezTo>
                    <a:pt x="3465" y="10050"/>
                    <a:pt x="2524" y="8907"/>
                    <a:pt x="1941" y="7717"/>
                  </a:cubicBezTo>
                  <a:lnTo>
                    <a:pt x="3286" y="7717"/>
                  </a:lnTo>
                  <a:lnTo>
                    <a:pt x="3941" y="7109"/>
                  </a:lnTo>
                  <a:lnTo>
                    <a:pt x="5489" y="8824"/>
                  </a:lnTo>
                  <a:lnTo>
                    <a:pt x="7311" y="6454"/>
                  </a:lnTo>
                  <a:lnTo>
                    <a:pt x="9513" y="10276"/>
                  </a:lnTo>
                  <a:lnTo>
                    <a:pt x="11216" y="7717"/>
                  </a:lnTo>
                  <a:lnTo>
                    <a:pt x="12716" y="7717"/>
                  </a:lnTo>
                  <a:lnTo>
                    <a:pt x="12716" y="7169"/>
                  </a:lnTo>
                  <a:lnTo>
                    <a:pt x="10942" y="7169"/>
                  </a:lnTo>
                  <a:lnTo>
                    <a:pt x="9561" y="9217"/>
                  </a:lnTo>
                  <a:lnTo>
                    <a:pt x="7394" y="5526"/>
                  </a:lnTo>
                  <a:lnTo>
                    <a:pt x="5453" y="7955"/>
                  </a:lnTo>
                  <a:lnTo>
                    <a:pt x="3965" y="6347"/>
                  </a:lnTo>
                  <a:lnTo>
                    <a:pt x="3072" y="7157"/>
                  </a:lnTo>
                  <a:lnTo>
                    <a:pt x="488" y="7157"/>
                  </a:lnTo>
                  <a:lnTo>
                    <a:pt x="488" y="6645"/>
                  </a:lnTo>
                  <a:lnTo>
                    <a:pt x="2882" y="6645"/>
                  </a:lnTo>
                  <a:lnTo>
                    <a:pt x="4001" y="5633"/>
                  </a:lnTo>
                  <a:lnTo>
                    <a:pt x="5429" y="7169"/>
                  </a:lnTo>
                  <a:lnTo>
                    <a:pt x="7454" y="4621"/>
                  </a:lnTo>
                  <a:close/>
                  <a:moveTo>
                    <a:pt x="12682" y="1"/>
                  </a:moveTo>
                  <a:cubicBezTo>
                    <a:pt x="12255" y="1"/>
                    <a:pt x="11821" y="69"/>
                    <a:pt x="11395" y="204"/>
                  </a:cubicBezTo>
                  <a:cubicBezTo>
                    <a:pt x="10466" y="501"/>
                    <a:pt x="9573" y="1085"/>
                    <a:pt x="8763" y="1942"/>
                  </a:cubicBezTo>
                  <a:cubicBezTo>
                    <a:pt x="7566" y="687"/>
                    <a:pt x="6179" y="11"/>
                    <a:pt x="4829" y="11"/>
                  </a:cubicBezTo>
                  <a:cubicBezTo>
                    <a:pt x="4783" y="11"/>
                    <a:pt x="4737" y="12"/>
                    <a:pt x="4691" y="13"/>
                  </a:cubicBezTo>
                  <a:cubicBezTo>
                    <a:pt x="3536" y="49"/>
                    <a:pt x="2477" y="585"/>
                    <a:pt x="1739" y="1537"/>
                  </a:cubicBezTo>
                  <a:lnTo>
                    <a:pt x="2131" y="1859"/>
                  </a:lnTo>
                  <a:cubicBezTo>
                    <a:pt x="2774" y="1025"/>
                    <a:pt x="3703" y="549"/>
                    <a:pt x="4715" y="513"/>
                  </a:cubicBezTo>
                  <a:cubicBezTo>
                    <a:pt x="4757" y="512"/>
                    <a:pt x="4799" y="511"/>
                    <a:pt x="4840" y="511"/>
                  </a:cubicBezTo>
                  <a:cubicBezTo>
                    <a:pt x="6112" y="511"/>
                    <a:pt x="7431" y="1210"/>
                    <a:pt x="8561" y="2490"/>
                  </a:cubicBezTo>
                  <a:lnTo>
                    <a:pt x="8763" y="2704"/>
                  </a:lnTo>
                  <a:lnTo>
                    <a:pt x="8954" y="2490"/>
                  </a:lnTo>
                  <a:cubicBezTo>
                    <a:pt x="9751" y="1585"/>
                    <a:pt x="10633" y="990"/>
                    <a:pt x="11537" y="692"/>
                  </a:cubicBezTo>
                  <a:cubicBezTo>
                    <a:pt x="11920" y="574"/>
                    <a:pt x="12305" y="514"/>
                    <a:pt x="12681" y="514"/>
                  </a:cubicBezTo>
                  <a:cubicBezTo>
                    <a:pt x="13102" y="514"/>
                    <a:pt x="13511" y="589"/>
                    <a:pt x="13895" y="739"/>
                  </a:cubicBezTo>
                  <a:cubicBezTo>
                    <a:pt x="14597" y="1001"/>
                    <a:pt x="15193" y="1513"/>
                    <a:pt x="15609" y="2180"/>
                  </a:cubicBezTo>
                  <a:cubicBezTo>
                    <a:pt x="16050" y="2895"/>
                    <a:pt x="16276" y="3764"/>
                    <a:pt x="16276" y="4716"/>
                  </a:cubicBezTo>
                  <a:cubicBezTo>
                    <a:pt x="16276" y="5192"/>
                    <a:pt x="16217" y="5681"/>
                    <a:pt x="16109" y="6157"/>
                  </a:cubicBezTo>
                  <a:lnTo>
                    <a:pt x="10394" y="6157"/>
                  </a:lnTo>
                  <a:lnTo>
                    <a:pt x="9620" y="7336"/>
                  </a:lnTo>
                  <a:lnTo>
                    <a:pt x="7537" y="3668"/>
                  </a:lnTo>
                  <a:lnTo>
                    <a:pt x="5429" y="6419"/>
                  </a:lnTo>
                  <a:lnTo>
                    <a:pt x="4060" y="4907"/>
                  </a:lnTo>
                  <a:lnTo>
                    <a:pt x="2703" y="6169"/>
                  </a:lnTo>
                  <a:lnTo>
                    <a:pt x="1417" y="6169"/>
                  </a:lnTo>
                  <a:cubicBezTo>
                    <a:pt x="1322" y="5692"/>
                    <a:pt x="1250" y="5204"/>
                    <a:pt x="1250" y="4728"/>
                  </a:cubicBezTo>
                  <a:cubicBezTo>
                    <a:pt x="1250" y="3811"/>
                    <a:pt x="1477" y="2966"/>
                    <a:pt x="1893" y="2263"/>
                  </a:cubicBezTo>
                  <a:lnTo>
                    <a:pt x="1453" y="2002"/>
                  </a:lnTo>
                  <a:cubicBezTo>
                    <a:pt x="988" y="2775"/>
                    <a:pt x="750" y="3716"/>
                    <a:pt x="750" y="4728"/>
                  </a:cubicBezTo>
                  <a:cubicBezTo>
                    <a:pt x="750" y="5204"/>
                    <a:pt x="798" y="5692"/>
                    <a:pt x="893" y="6169"/>
                  </a:cubicBezTo>
                  <a:lnTo>
                    <a:pt x="0" y="6169"/>
                  </a:lnTo>
                  <a:lnTo>
                    <a:pt x="0" y="7717"/>
                  </a:lnTo>
                  <a:lnTo>
                    <a:pt x="1405" y="7717"/>
                  </a:lnTo>
                  <a:cubicBezTo>
                    <a:pt x="2608" y="10443"/>
                    <a:pt x="5453" y="12872"/>
                    <a:pt x="8692" y="13920"/>
                  </a:cubicBezTo>
                  <a:lnTo>
                    <a:pt x="8775" y="13955"/>
                  </a:lnTo>
                  <a:lnTo>
                    <a:pt x="8847" y="13920"/>
                  </a:lnTo>
                  <a:cubicBezTo>
                    <a:pt x="12085" y="12872"/>
                    <a:pt x="14931" y="10443"/>
                    <a:pt x="16133" y="7717"/>
                  </a:cubicBezTo>
                  <a:lnTo>
                    <a:pt x="17538" y="7717"/>
                  </a:lnTo>
                  <a:lnTo>
                    <a:pt x="17538" y="6157"/>
                  </a:lnTo>
                  <a:lnTo>
                    <a:pt x="16645" y="6157"/>
                  </a:lnTo>
                  <a:cubicBezTo>
                    <a:pt x="16752" y="5681"/>
                    <a:pt x="16800" y="5192"/>
                    <a:pt x="16800" y="4716"/>
                  </a:cubicBezTo>
                  <a:cubicBezTo>
                    <a:pt x="16800" y="3668"/>
                    <a:pt x="16526" y="2704"/>
                    <a:pt x="16038" y="1918"/>
                  </a:cubicBezTo>
                  <a:cubicBezTo>
                    <a:pt x="15562" y="1144"/>
                    <a:pt x="14871" y="573"/>
                    <a:pt x="14073" y="263"/>
                  </a:cubicBezTo>
                  <a:cubicBezTo>
                    <a:pt x="13633" y="87"/>
                    <a:pt x="13162" y="1"/>
                    <a:pt x="126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7"/>
            <p:cNvSpPr/>
            <p:nvPr/>
          </p:nvSpPr>
          <p:spPr>
            <a:xfrm>
              <a:off x="1804675" y="4253925"/>
              <a:ext cx="12525" cy="12825"/>
            </a:xfrm>
            <a:custGeom>
              <a:avLst/>
              <a:gdLst/>
              <a:ahLst/>
              <a:cxnLst/>
              <a:rect l="l" t="t" r="r" b="b"/>
              <a:pathLst>
                <a:path w="501" h="513" extrusionOk="0">
                  <a:moveTo>
                    <a:pt x="1" y="1"/>
                  </a:moveTo>
                  <a:lnTo>
                    <a:pt x="1" y="513"/>
                  </a:lnTo>
                  <a:lnTo>
                    <a:pt x="501" y="513"/>
                  </a:lnTo>
                  <a:lnTo>
                    <a:pt x="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7"/>
            <p:cNvSpPr/>
            <p:nvPr/>
          </p:nvSpPr>
          <p:spPr>
            <a:xfrm>
              <a:off x="1820450" y="4120575"/>
              <a:ext cx="12825" cy="12525"/>
            </a:xfrm>
            <a:custGeom>
              <a:avLst/>
              <a:gdLst/>
              <a:ahLst/>
              <a:cxnLst/>
              <a:rect l="l" t="t" r="r" b="b"/>
              <a:pathLst>
                <a:path w="513" h="501" extrusionOk="0">
                  <a:moveTo>
                    <a:pt x="1" y="1"/>
                  </a:moveTo>
                  <a:lnTo>
                    <a:pt x="1" y="501"/>
                  </a:lnTo>
                  <a:lnTo>
                    <a:pt x="513" y="501"/>
                  </a:lnTo>
                  <a:lnTo>
                    <a:pt x="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7"/>
            <p:cNvSpPr/>
            <p:nvPr/>
          </p:nvSpPr>
          <p:spPr>
            <a:xfrm>
              <a:off x="1795750" y="4106875"/>
              <a:ext cx="12525" cy="12525"/>
            </a:xfrm>
            <a:custGeom>
              <a:avLst/>
              <a:gdLst/>
              <a:ahLst/>
              <a:cxnLst/>
              <a:rect l="l" t="t" r="r" b="b"/>
              <a:pathLst>
                <a:path w="501" h="501" extrusionOk="0">
                  <a:moveTo>
                    <a:pt x="0" y="1"/>
                  </a:moveTo>
                  <a:lnTo>
                    <a:pt x="0" y="501"/>
                  </a:lnTo>
                  <a:lnTo>
                    <a:pt x="500" y="501"/>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47"/>
          <p:cNvGrpSpPr/>
          <p:nvPr/>
        </p:nvGrpSpPr>
        <p:grpSpPr>
          <a:xfrm>
            <a:off x="464755" y="3278876"/>
            <a:ext cx="385354" cy="379625"/>
            <a:chOff x="1942199" y="1395825"/>
            <a:chExt cx="442325" cy="435800"/>
          </a:xfrm>
        </p:grpSpPr>
        <p:sp>
          <p:nvSpPr>
            <p:cNvPr id="1550" name="Google Shape;1550;p47"/>
            <p:cNvSpPr/>
            <p:nvPr/>
          </p:nvSpPr>
          <p:spPr>
            <a:xfrm>
              <a:off x="1942199" y="1395825"/>
              <a:ext cx="442325" cy="435800"/>
            </a:xfrm>
            <a:custGeom>
              <a:avLst/>
              <a:gdLst/>
              <a:ahLst/>
              <a:cxnLst/>
              <a:rect l="l" t="t" r="r" b="b"/>
              <a:pathLst>
                <a:path w="17693" h="17432" extrusionOk="0">
                  <a:moveTo>
                    <a:pt x="14026" y="477"/>
                  </a:moveTo>
                  <a:cubicBezTo>
                    <a:pt x="15717" y="477"/>
                    <a:pt x="17098" y="1858"/>
                    <a:pt x="17098" y="3561"/>
                  </a:cubicBezTo>
                  <a:cubicBezTo>
                    <a:pt x="17098" y="5252"/>
                    <a:pt x="15717" y="6645"/>
                    <a:pt x="14026" y="6645"/>
                  </a:cubicBezTo>
                  <a:cubicBezTo>
                    <a:pt x="13466" y="6645"/>
                    <a:pt x="12919" y="6490"/>
                    <a:pt x="12454" y="6204"/>
                  </a:cubicBezTo>
                  <a:lnTo>
                    <a:pt x="12395" y="6180"/>
                  </a:lnTo>
                  <a:lnTo>
                    <a:pt x="11418" y="6180"/>
                  </a:lnTo>
                  <a:lnTo>
                    <a:pt x="11418" y="5180"/>
                  </a:lnTo>
                  <a:lnTo>
                    <a:pt x="11383" y="5121"/>
                  </a:lnTo>
                  <a:cubicBezTo>
                    <a:pt x="11109" y="4644"/>
                    <a:pt x="10954" y="4109"/>
                    <a:pt x="10954" y="3561"/>
                  </a:cubicBezTo>
                  <a:cubicBezTo>
                    <a:pt x="10942" y="1858"/>
                    <a:pt x="12323" y="477"/>
                    <a:pt x="14026" y="477"/>
                  </a:cubicBezTo>
                  <a:close/>
                  <a:moveTo>
                    <a:pt x="10930" y="5585"/>
                  </a:moveTo>
                  <a:lnTo>
                    <a:pt x="10930" y="6657"/>
                  </a:lnTo>
                  <a:lnTo>
                    <a:pt x="12299" y="6657"/>
                  </a:lnTo>
                  <a:cubicBezTo>
                    <a:pt x="12811" y="6954"/>
                    <a:pt x="13407" y="7097"/>
                    <a:pt x="14002" y="7109"/>
                  </a:cubicBezTo>
                  <a:cubicBezTo>
                    <a:pt x="14824" y="8383"/>
                    <a:pt x="15336" y="10074"/>
                    <a:pt x="15609" y="11276"/>
                  </a:cubicBezTo>
                  <a:cubicBezTo>
                    <a:pt x="15967" y="12967"/>
                    <a:pt x="16086" y="14396"/>
                    <a:pt x="16086" y="15122"/>
                  </a:cubicBezTo>
                  <a:cubicBezTo>
                    <a:pt x="16086" y="16003"/>
                    <a:pt x="15931" y="16563"/>
                    <a:pt x="15633" y="16801"/>
                  </a:cubicBezTo>
                  <a:cubicBezTo>
                    <a:pt x="15472" y="16926"/>
                    <a:pt x="15269" y="16973"/>
                    <a:pt x="15034" y="16973"/>
                  </a:cubicBezTo>
                  <a:cubicBezTo>
                    <a:pt x="14713" y="16973"/>
                    <a:pt x="14332" y="16885"/>
                    <a:pt x="13919" y="16789"/>
                  </a:cubicBezTo>
                  <a:cubicBezTo>
                    <a:pt x="13430" y="16687"/>
                    <a:pt x="12932" y="16576"/>
                    <a:pt x="12448" y="16576"/>
                  </a:cubicBezTo>
                  <a:cubicBezTo>
                    <a:pt x="12366" y="16576"/>
                    <a:pt x="12285" y="16579"/>
                    <a:pt x="12204" y="16586"/>
                  </a:cubicBezTo>
                  <a:cubicBezTo>
                    <a:pt x="12140" y="16591"/>
                    <a:pt x="12077" y="16594"/>
                    <a:pt x="12015" y="16594"/>
                  </a:cubicBezTo>
                  <a:cubicBezTo>
                    <a:pt x="11614" y="16594"/>
                    <a:pt x="11284" y="16489"/>
                    <a:pt x="11025" y="16241"/>
                  </a:cubicBezTo>
                  <a:cubicBezTo>
                    <a:pt x="10109" y="15372"/>
                    <a:pt x="10121" y="13050"/>
                    <a:pt x="10156" y="10812"/>
                  </a:cubicBezTo>
                  <a:lnTo>
                    <a:pt x="10156" y="10419"/>
                  </a:lnTo>
                  <a:cubicBezTo>
                    <a:pt x="11061" y="10728"/>
                    <a:pt x="11978" y="11776"/>
                    <a:pt x="12692" y="12991"/>
                  </a:cubicBezTo>
                  <a:lnTo>
                    <a:pt x="11799" y="14622"/>
                  </a:lnTo>
                  <a:lnTo>
                    <a:pt x="12252" y="14872"/>
                  </a:lnTo>
                  <a:lnTo>
                    <a:pt x="12990" y="13526"/>
                  </a:lnTo>
                  <a:cubicBezTo>
                    <a:pt x="13311" y="14146"/>
                    <a:pt x="13573" y="14765"/>
                    <a:pt x="13752" y="15372"/>
                  </a:cubicBezTo>
                  <a:lnTo>
                    <a:pt x="14240" y="15229"/>
                  </a:lnTo>
                  <a:cubicBezTo>
                    <a:pt x="13871" y="14003"/>
                    <a:pt x="13228" y="12741"/>
                    <a:pt x="12502" y="11764"/>
                  </a:cubicBezTo>
                  <a:cubicBezTo>
                    <a:pt x="12454" y="11705"/>
                    <a:pt x="12430" y="11657"/>
                    <a:pt x="12383" y="11610"/>
                  </a:cubicBezTo>
                  <a:lnTo>
                    <a:pt x="12383" y="11610"/>
                  </a:lnTo>
                  <a:lnTo>
                    <a:pt x="13645" y="11848"/>
                  </a:lnTo>
                  <a:lnTo>
                    <a:pt x="13740" y="11348"/>
                  </a:lnTo>
                  <a:lnTo>
                    <a:pt x="11835" y="10979"/>
                  </a:lnTo>
                  <a:cubicBezTo>
                    <a:pt x="11347" y="10478"/>
                    <a:pt x="10895" y="10193"/>
                    <a:pt x="10525" y="10026"/>
                  </a:cubicBezTo>
                  <a:cubicBezTo>
                    <a:pt x="10609" y="9907"/>
                    <a:pt x="10668" y="9752"/>
                    <a:pt x="10668" y="9585"/>
                  </a:cubicBezTo>
                  <a:cubicBezTo>
                    <a:pt x="10668" y="9407"/>
                    <a:pt x="10609" y="9228"/>
                    <a:pt x="10514" y="9109"/>
                  </a:cubicBezTo>
                  <a:cubicBezTo>
                    <a:pt x="10835" y="8990"/>
                    <a:pt x="11180" y="8919"/>
                    <a:pt x="11502" y="8859"/>
                  </a:cubicBezTo>
                  <a:lnTo>
                    <a:pt x="11978" y="9752"/>
                  </a:lnTo>
                  <a:lnTo>
                    <a:pt x="12442" y="9514"/>
                  </a:lnTo>
                  <a:lnTo>
                    <a:pt x="12073" y="8800"/>
                  </a:lnTo>
                  <a:cubicBezTo>
                    <a:pt x="12125" y="8798"/>
                    <a:pt x="12175" y="8798"/>
                    <a:pt x="12225" y="8798"/>
                  </a:cubicBezTo>
                  <a:cubicBezTo>
                    <a:pt x="12594" y="8798"/>
                    <a:pt x="12930" y="8838"/>
                    <a:pt x="13192" y="8943"/>
                  </a:cubicBezTo>
                  <a:lnTo>
                    <a:pt x="13383" y="8466"/>
                  </a:lnTo>
                  <a:cubicBezTo>
                    <a:pt x="13022" y="8331"/>
                    <a:pt x="12619" y="8286"/>
                    <a:pt x="12251" y="8286"/>
                  </a:cubicBezTo>
                  <a:cubicBezTo>
                    <a:pt x="12036" y="8286"/>
                    <a:pt x="11832" y="8301"/>
                    <a:pt x="11657" y="8323"/>
                  </a:cubicBezTo>
                  <a:cubicBezTo>
                    <a:pt x="11145" y="8383"/>
                    <a:pt x="10644" y="8502"/>
                    <a:pt x="10180" y="8681"/>
                  </a:cubicBezTo>
                  <a:cubicBezTo>
                    <a:pt x="10192" y="8145"/>
                    <a:pt x="10216" y="7514"/>
                    <a:pt x="10299" y="6740"/>
                  </a:cubicBezTo>
                  <a:cubicBezTo>
                    <a:pt x="10359" y="6192"/>
                    <a:pt x="10597" y="5776"/>
                    <a:pt x="10930" y="5585"/>
                  </a:cubicBezTo>
                  <a:close/>
                  <a:moveTo>
                    <a:pt x="14062" y="1"/>
                  </a:moveTo>
                  <a:cubicBezTo>
                    <a:pt x="12073" y="1"/>
                    <a:pt x="10430" y="1608"/>
                    <a:pt x="10430" y="3573"/>
                  </a:cubicBezTo>
                  <a:cubicBezTo>
                    <a:pt x="10430" y="4109"/>
                    <a:pt x="10549" y="4633"/>
                    <a:pt x="10775" y="5109"/>
                  </a:cubicBezTo>
                  <a:cubicBezTo>
                    <a:pt x="10228" y="5347"/>
                    <a:pt x="9835" y="5942"/>
                    <a:pt x="9752" y="6716"/>
                  </a:cubicBezTo>
                  <a:cubicBezTo>
                    <a:pt x="9656" y="7550"/>
                    <a:pt x="9632" y="8216"/>
                    <a:pt x="9632" y="8788"/>
                  </a:cubicBezTo>
                  <a:cubicBezTo>
                    <a:pt x="9335" y="8681"/>
                    <a:pt x="9109" y="8383"/>
                    <a:pt x="9109" y="8073"/>
                  </a:cubicBezTo>
                  <a:lnTo>
                    <a:pt x="9109" y="6549"/>
                  </a:lnTo>
                  <a:lnTo>
                    <a:pt x="8609" y="6549"/>
                  </a:lnTo>
                  <a:lnTo>
                    <a:pt x="8609" y="8085"/>
                  </a:lnTo>
                  <a:cubicBezTo>
                    <a:pt x="8609" y="8085"/>
                    <a:pt x="9156" y="9359"/>
                    <a:pt x="9859" y="9359"/>
                  </a:cubicBezTo>
                  <a:cubicBezTo>
                    <a:pt x="10002" y="9359"/>
                    <a:pt x="10109" y="9478"/>
                    <a:pt x="10109" y="9621"/>
                  </a:cubicBezTo>
                  <a:cubicBezTo>
                    <a:pt x="10109" y="9764"/>
                    <a:pt x="9990" y="9871"/>
                    <a:pt x="9859" y="9871"/>
                  </a:cubicBezTo>
                  <a:cubicBezTo>
                    <a:pt x="9335" y="9871"/>
                    <a:pt x="8847" y="9645"/>
                    <a:pt x="8501" y="9264"/>
                  </a:cubicBezTo>
                  <a:lnTo>
                    <a:pt x="8311" y="9038"/>
                  </a:lnTo>
                  <a:lnTo>
                    <a:pt x="8108" y="9264"/>
                  </a:lnTo>
                  <a:cubicBezTo>
                    <a:pt x="7775" y="9645"/>
                    <a:pt x="7275" y="9871"/>
                    <a:pt x="6763" y="9871"/>
                  </a:cubicBezTo>
                  <a:cubicBezTo>
                    <a:pt x="6608" y="9871"/>
                    <a:pt x="6501" y="9752"/>
                    <a:pt x="6501" y="9621"/>
                  </a:cubicBezTo>
                  <a:cubicBezTo>
                    <a:pt x="6501" y="9466"/>
                    <a:pt x="6620" y="9359"/>
                    <a:pt x="6763" y="9359"/>
                  </a:cubicBezTo>
                  <a:cubicBezTo>
                    <a:pt x="7477" y="9359"/>
                    <a:pt x="8037" y="8788"/>
                    <a:pt x="8037" y="8085"/>
                  </a:cubicBezTo>
                  <a:lnTo>
                    <a:pt x="8037" y="1537"/>
                  </a:lnTo>
                  <a:lnTo>
                    <a:pt x="8585" y="1537"/>
                  </a:lnTo>
                  <a:lnTo>
                    <a:pt x="8585" y="5002"/>
                  </a:lnTo>
                  <a:lnTo>
                    <a:pt x="9097" y="5002"/>
                  </a:lnTo>
                  <a:lnTo>
                    <a:pt x="9097" y="1025"/>
                  </a:lnTo>
                  <a:lnTo>
                    <a:pt x="7549" y="1025"/>
                  </a:lnTo>
                  <a:lnTo>
                    <a:pt x="7549" y="8073"/>
                  </a:lnTo>
                  <a:cubicBezTo>
                    <a:pt x="7549" y="8395"/>
                    <a:pt x="7323" y="8681"/>
                    <a:pt x="7025" y="8788"/>
                  </a:cubicBezTo>
                  <a:cubicBezTo>
                    <a:pt x="7025" y="8216"/>
                    <a:pt x="7001" y="7550"/>
                    <a:pt x="6906" y="6716"/>
                  </a:cubicBezTo>
                  <a:cubicBezTo>
                    <a:pt x="6799" y="5787"/>
                    <a:pt x="6263" y="5121"/>
                    <a:pt x="5537" y="5014"/>
                  </a:cubicBezTo>
                  <a:cubicBezTo>
                    <a:pt x="5397" y="4992"/>
                    <a:pt x="5258" y="4981"/>
                    <a:pt x="5120" y="4981"/>
                  </a:cubicBezTo>
                  <a:cubicBezTo>
                    <a:pt x="4498" y="4981"/>
                    <a:pt x="3902" y="5199"/>
                    <a:pt x="3346" y="5609"/>
                  </a:cubicBezTo>
                  <a:cubicBezTo>
                    <a:pt x="2429" y="6311"/>
                    <a:pt x="1655" y="7609"/>
                    <a:pt x="1024" y="9419"/>
                  </a:cubicBezTo>
                  <a:cubicBezTo>
                    <a:pt x="369" y="11348"/>
                    <a:pt x="131" y="13169"/>
                    <a:pt x="72" y="13872"/>
                  </a:cubicBezTo>
                  <a:lnTo>
                    <a:pt x="596" y="13919"/>
                  </a:lnTo>
                  <a:cubicBezTo>
                    <a:pt x="822" y="11681"/>
                    <a:pt x="1727" y="7502"/>
                    <a:pt x="3679" y="6002"/>
                  </a:cubicBezTo>
                  <a:cubicBezTo>
                    <a:pt x="4129" y="5657"/>
                    <a:pt x="4594" y="5482"/>
                    <a:pt x="5093" y="5482"/>
                  </a:cubicBezTo>
                  <a:cubicBezTo>
                    <a:pt x="5215" y="5482"/>
                    <a:pt x="5339" y="5493"/>
                    <a:pt x="5465" y="5514"/>
                  </a:cubicBezTo>
                  <a:cubicBezTo>
                    <a:pt x="5953" y="5585"/>
                    <a:pt x="6323" y="6073"/>
                    <a:pt x="6406" y="6764"/>
                  </a:cubicBezTo>
                  <a:cubicBezTo>
                    <a:pt x="6489" y="7514"/>
                    <a:pt x="6525" y="8157"/>
                    <a:pt x="6525" y="8681"/>
                  </a:cubicBezTo>
                  <a:cubicBezTo>
                    <a:pt x="6061" y="8502"/>
                    <a:pt x="5537" y="8383"/>
                    <a:pt x="5049" y="8323"/>
                  </a:cubicBezTo>
                  <a:cubicBezTo>
                    <a:pt x="4873" y="8301"/>
                    <a:pt x="4666" y="8286"/>
                    <a:pt x="4447" y="8286"/>
                  </a:cubicBezTo>
                  <a:cubicBezTo>
                    <a:pt x="4073" y="8286"/>
                    <a:pt x="3663" y="8331"/>
                    <a:pt x="3310" y="8466"/>
                  </a:cubicBezTo>
                  <a:lnTo>
                    <a:pt x="3501" y="8943"/>
                  </a:lnTo>
                  <a:cubicBezTo>
                    <a:pt x="3763" y="8838"/>
                    <a:pt x="4089" y="8798"/>
                    <a:pt x="4464" y="8798"/>
                  </a:cubicBezTo>
                  <a:cubicBezTo>
                    <a:pt x="4515" y="8798"/>
                    <a:pt x="4567" y="8798"/>
                    <a:pt x="4620" y="8800"/>
                  </a:cubicBezTo>
                  <a:lnTo>
                    <a:pt x="4239" y="9502"/>
                  </a:lnTo>
                  <a:lnTo>
                    <a:pt x="4703" y="9740"/>
                  </a:lnTo>
                  <a:lnTo>
                    <a:pt x="5180" y="8847"/>
                  </a:lnTo>
                  <a:cubicBezTo>
                    <a:pt x="5525" y="8883"/>
                    <a:pt x="5870" y="8978"/>
                    <a:pt x="6192" y="9097"/>
                  </a:cubicBezTo>
                  <a:cubicBezTo>
                    <a:pt x="6084" y="9228"/>
                    <a:pt x="6013" y="9395"/>
                    <a:pt x="6013" y="9574"/>
                  </a:cubicBezTo>
                  <a:cubicBezTo>
                    <a:pt x="6013" y="9740"/>
                    <a:pt x="6072" y="9883"/>
                    <a:pt x="6168" y="10014"/>
                  </a:cubicBezTo>
                  <a:cubicBezTo>
                    <a:pt x="5668" y="10228"/>
                    <a:pt x="5227" y="10586"/>
                    <a:pt x="4858" y="10967"/>
                  </a:cubicBezTo>
                  <a:lnTo>
                    <a:pt x="2929" y="11312"/>
                  </a:lnTo>
                  <a:lnTo>
                    <a:pt x="3024" y="11824"/>
                  </a:lnTo>
                  <a:lnTo>
                    <a:pt x="4298" y="11586"/>
                  </a:lnTo>
                  <a:lnTo>
                    <a:pt x="4298" y="11586"/>
                  </a:lnTo>
                  <a:cubicBezTo>
                    <a:pt x="4263" y="11621"/>
                    <a:pt x="4227" y="11681"/>
                    <a:pt x="4179" y="11729"/>
                  </a:cubicBezTo>
                  <a:cubicBezTo>
                    <a:pt x="3441" y="12717"/>
                    <a:pt x="2798" y="13967"/>
                    <a:pt x="2429" y="15181"/>
                  </a:cubicBezTo>
                  <a:lnTo>
                    <a:pt x="2917" y="15336"/>
                  </a:lnTo>
                  <a:cubicBezTo>
                    <a:pt x="3096" y="14717"/>
                    <a:pt x="3370" y="14098"/>
                    <a:pt x="3679" y="13491"/>
                  </a:cubicBezTo>
                  <a:lnTo>
                    <a:pt x="4418" y="14812"/>
                  </a:lnTo>
                  <a:lnTo>
                    <a:pt x="4870" y="14562"/>
                  </a:lnTo>
                  <a:lnTo>
                    <a:pt x="3965" y="12955"/>
                  </a:lnTo>
                  <a:cubicBezTo>
                    <a:pt x="4691" y="11729"/>
                    <a:pt x="5608" y="10705"/>
                    <a:pt x="6525" y="10395"/>
                  </a:cubicBezTo>
                  <a:lnTo>
                    <a:pt x="6525" y="10776"/>
                  </a:lnTo>
                  <a:cubicBezTo>
                    <a:pt x="6549" y="13014"/>
                    <a:pt x="6561" y="15312"/>
                    <a:pt x="5632" y="16182"/>
                  </a:cubicBezTo>
                  <a:cubicBezTo>
                    <a:pt x="5369" y="16413"/>
                    <a:pt x="5031" y="16533"/>
                    <a:pt x="4611" y="16533"/>
                  </a:cubicBezTo>
                  <a:cubicBezTo>
                    <a:pt x="4556" y="16533"/>
                    <a:pt x="4499" y="16531"/>
                    <a:pt x="4441" y="16527"/>
                  </a:cubicBezTo>
                  <a:cubicBezTo>
                    <a:pt x="4353" y="16520"/>
                    <a:pt x="4265" y="16516"/>
                    <a:pt x="4176" y="16516"/>
                  </a:cubicBezTo>
                  <a:cubicBezTo>
                    <a:pt x="3687" y="16516"/>
                    <a:pt x="3188" y="16618"/>
                    <a:pt x="2715" y="16729"/>
                  </a:cubicBezTo>
                  <a:cubicBezTo>
                    <a:pt x="2291" y="16825"/>
                    <a:pt x="1906" y="16909"/>
                    <a:pt x="1586" y="16909"/>
                  </a:cubicBezTo>
                  <a:cubicBezTo>
                    <a:pt x="1348" y="16909"/>
                    <a:pt x="1146" y="16863"/>
                    <a:pt x="989" y="16741"/>
                  </a:cubicBezTo>
                  <a:cubicBezTo>
                    <a:pt x="691" y="16503"/>
                    <a:pt x="524" y="15943"/>
                    <a:pt x="524" y="15062"/>
                  </a:cubicBezTo>
                  <a:cubicBezTo>
                    <a:pt x="524" y="14872"/>
                    <a:pt x="524" y="14646"/>
                    <a:pt x="548" y="14408"/>
                  </a:cubicBezTo>
                  <a:lnTo>
                    <a:pt x="36" y="14384"/>
                  </a:lnTo>
                  <a:cubicBezTo>
                    <a:pt x="12" y="14634"/>
                    <a:pt x="0" y="14872"/>
                    <a:pt x="0" y="15074"/>
                  </a:cubicBezTo>
                  <a:cubicBezTo>
                    <a:pt x="0" y="16146"/>
                    <a:pt x="215" y="16801"/>
                    <a:pt x="655" y="17146"/>
                  </a:cubicBezTo>
                  <a:cubicBezTo>
                    <a:pt x="929" y="17360"/>
                    <a:pt x="1239" y="17432"/>
                    <a:pt x="1584" y="17432"/>
                  </a:cubicBezTo>
                  <a:cubicBezTo>
                    <a:pt x="1965" y="17432"/>
                    <a:pt x="2393" y="17336"/>
                    <a:pt x="2834" y="17241"/>
                  </a:cubicBezTo>
                  <a:cubicBezTo>
                    <a:pt x="3283" y="17137"/>
                    <a:pt x="3769" y="17032"/>
                    <a:pt x="4211" y="17032"/>
                  </a:cubicBezTo>
                  <a:cubicBezTo>
                    <a:pt x="4273" y="17032"/>
                    <a:pt x="4334" y="17034"/>
                    <a:pt x="4394" y="17039"/>
                  </a:cubicBezTo>
                  <a:cubicBezTo>
                    <a:pt x="4483" y="17047"/>
                    <a:pt x="4570" y="17051"/>
                    <a:pt x="4654" y="17051"/>
                  </a:cubicBezTo>
                  <a:cubicBezTo>
                    <a:pt x="5182" y="17051"/>
                    <a:pt x="5627" y="16891"/>
                    <a:pt x="5965" y="16563"/>
                  </a:cubicBezTo>
                  <a:cubicBezTo>
                    <a:pt x="7073" y="15551"/>
                    <a:pt x="7061" y="13134"/>
                    <a:pt x="7025" y="10788"/>
                  </a:cubicBezTo>
                  <a:lnTo>
                    <a:pt x="7025" y="10336"/>
                  </a:lnTo>
                  <a:cubicBezTo>
                    <a:pt x="7501" y="10276"/>
                    <a:pt x="7966" y="10074"/>
                    <a:pt x="8323" y="9752"/>
                  </a:cubicBezTo>
                  <a:cubicBezTo>
                    <a:pt x="8680" y="10062"/>
                    <a:pt x="9144" y="10276"/>
                    <a:pt x="9621" y="10336"/>
                  </a:cubicBezTo>
                  <a:lnTo>
                    <a:pt x="9621" y="10788"/>
                  </a:lnTo>
                  <a:cubicBezTo>
                    <a:pt x="9585" y="13145"/>
                    <a:pt x="9573" y="15574"/>
                    <a:pt x="10668" y="16563"/>
                  </a:cubicBezTo>
                  <a:cubicBezTo>
                    <a:pt x="11023" y="16897"/>
                    <a:pt x="11479" y="17048"/>
                    <a:pt x="12019" y="17048"/>
                  </a:cubicBezTo>
                  <a:cubicBezTo>
                    <a:pt x="12095" y="17048"/>
                    <a:pt x="12173" y="17045"/>
                    <a:pt x="12252" y="17039"/>
                  </a:cubicBezTo>
                  <a:cubicBezTo>
                    <a:pt x="12312" y="17034"/>
                    <a:pt x="12373" y="17032"/>
                    <a:pt x="12434" y="17032"/>
                  </a:cubicBezTo>
                  <a:cubicBezTo>
                    <a:pt x="12874" y="17032"/>
                    <a:pt x="13352" y="17137"/>
                    <a:pt x="13812" y="17241"/>
                  </a:cubicBezTo>
                  <a:cubicBezTo>
                    <a:pt x="14240" y="17325"/>
                    <a:pt x="14681" y="17432"/>
                    <a:pt x="15062" y="17432"/>
                  </a:cubicBezTo>
                  <a:cubicBezTo>
                    <a:pt x="15407" y="17432"/>
                    <a:pt x="15717" y="17360"/>
                    <a:pt x="15990" y="17146"/>
                  </a:cubicBezTo>
                  <a:cubicBezTo>
                    <a:pt x="16431" y="16789"/>
                    <a:pt x="16645" y="16134"/>
                    <a:pt x="16645" y="15074"/>
                  </a:cubicBezTo>
                  <a:cubicBezTo>
                    <a:pt x="16657" y="13431"/>
                    <a:pt x="16050" y="9538"/>
                    <a:pt x="14574" y="7097"/>
                  </a:cubicBezTo>
                  <a:cubicBezTo>
                    <a:pt x="16359" y="6859"/>
                    <a:pt x="17693" y="5371"/>
                    <a:pt x="17693" y="3573"/>
                  </a:cubicBezTo>
                  <a:cubicBezTo>
                    <a:pt x="17693" y="1596"/>
                    <a:pt x="16074" y="1"/>
                    <a:pt x="14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7"/>
            <p:cNvSpPr/>
            <p:nvPr/>
          </p:nvSpPr>
          <p:spPr>
            <a:xfrm>
              <a:off x="2253550" y="1446725"/>
              <a:ext cx="77400" cy="77425"/>
            </a:xfrm>
            <a:custGeom>
              <a:avLst/>
              <a:gdLst/>
              <a:ahLst/>
              <a:cxnLst/>
              <a:rect l="l" t="t" r="r" b="b"/>
              <a:pathLst>
                <a:path w="3096" h="3097" extrusionOk="0">
                  <a:moveTo>
                    <a:pt x="1834" y="501"/>
                  </a:moveTo>
                  <a:lnTo>
                    <a:pt x="1834" y="1275"/>
                  </a:lnTo>
                  <a:lnTo>
                    <a:pt x="2608" y="1275"/>
                  </a:lnTo>
                  <a:lnTo>
                    <a:pt x="2608" y="1775"/>
                  </a:lnTo>
                  <a:lnTo>
                    <a:pt x="1834" y="1775"/>
                  </a:lnTo>
                  <a:lnTo>
                    <a:pt x="1834" y="2549"/>
                  </a:lnTo>
                  <a:lnTo>
                    <a:pt x="1334" y="2549"/>
                  </a:lnTo>
                  <a:lnTo>
                    <a:pt x="1334" y="1775"/>
                  </a:lnTo>
                  <a:lnTo>
                    <a:pt x="560" y="1775"/>
                  </a:lnTo>
                  <a:lnTo>
                    <a:pt x="560" y="1275"/>
                  </a:lnTo>
                  <a:lnTo>
                    <a:pt x="1334" y="1275"/>
                  </a:lnTo>
                  <a:lnTo>
                    <a:pt x="1334" y="501"/>
                  </a:lnTo>
                  <a:close/>
                  <a:moveTo>
                    <a:pt x="774" y="1"/>
                  </a:moveTo>
                  <a:lnTo>
                    <a:pt x="774" y="775"/>
                  </a:lnTo>
                  <a:lnTo>
                    <a:pt x="0" y="775"/>
                  </a:lnTo>
                  <a:lnTo>
                    <a:pt x="0" y="2323"/>
                  </a:lnTo>
                  <a:lnTo>
                    <a:pt x="774" y="2323"/>
                  </a:lnTo>
                  <a:lnTo>
                    <a:pt x="774" y="3097"/>
                  </a:lnTo>
                  <a:lnTo>
                    <a:pt x="2322" y="3097"/>
                  </a:lnTo>
                  <a:lnTo>
                    <a:pt x="2322" y="2323"/>
                  </a:lnTo>
                  <a:lnTo>
                    <a:pt x="3096" y="2323"/>
                  </a:lnTo>
                  <a:lnTo>
                    <a:pt x="3096" y="775"/>
                  </a:lnTo>
                  <a:lnTo>
                    <a:pt x="2322" y="775"/>
                  </a:lnTo>
                  <a:lnTo>
                    <a:pt x="2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7"/>
            <p:cNvSpPr/>
            <p:nvPr/>
          </p:nvSpPr>
          <p:spPr>
            <a:xfrm>
              <a:off x="2157700" y="1533050"/>
              <a:ext cx="12525" cy="12825"/>
            </a:xfrm>
            <a:custGeom>
              <a:avLst/>
              <a:gdLst/>
              <a:ahLst/>
              <a:cxnLst/>
              <a:rect l="l" t="t" r="r" b="b"/>
              <a:pathLst>
                <a:path w="501" h="513" extrusionOk="0">
                  <a:moveTo>
                    <a:pt x="0" y="1"/>
                  </a:moveTo>
                  <a:lnTo>
                    <a:pt x="0" y="513"/>
                  </a:lnTo>
                  <a:lnTo>
                    <a:pt x="500" y="513"/>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7"/>
            <p:cNvSpPr/>
            <p:nvPr/>
          </p:nvSpPr>
          <p:spPr>
            <a:xfrm>
              <a:off x="2285700" y="1628000"/>
              <a:ext cx="12525" cy="12825"/>
            </a:xfrm>
            <a:custGeom>
              <a:avLst/>
              <a:gdLst/>
              <a:ahLst/>
              <a:cxnLst/>
              <a:rect l="l" t="t" r="r" b="b"/>
              <a:pathLst>
                <a:path w="501" h="513" extrusionOk="0">
                  <a:moveTo>
                    <a:pt x="0" y="1"/>
                  </a:moveTo>
                  <a:lnTo>
                    <a:pt x="0" y="513"/>
                  </a:lnTo>
                  <a:lnTo>
                    <a:pt x="500" y="513"/>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7"/>
            <p:cNvSpPr/>
            <p:nvPr/>
          </p:nvSpPr>
          <p:spPr>
            <a:xfrm>
              <a:off x="2298200" y="1653300"/>
              <a:ext cx="12825" cy="12825"/>
            </a:xfrm>
            <a:custGeom>
              <a:avLst/>
              <a:gdLst/>
              <a:ahLst/>
              <a:cxnLst/>
              <a:rect l="l" t="t" r="r" b="b"/>
              <a:pathLst>
                <a:path w="513" h="513" extrusionOk="0">
                  <a:moveTo>
                    <a:pt x="0" y="1"/>
                  </a:moveTo>
                  <a:lnTo>
                    <a:pt x="0" y="513"/>
                  </a:lnTo>
                  <a:lnTo>
                    <a:pt x="512" y="513"/>
                  </a:lnTo>
                  <a:lnTo>
                    <a:pt x="5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59" name="Google Shape;1559;p47"/>
          <p:cNvCxnSpPr>
            <a:cxnSpLocks/>
            <a:stCxn id="1542" idx="6"/>
            <a:endCxn id="1533" idx="1"/>
          </p:cNvCxnSpPr>
          <p:nvPr/>
        </p:nvCxnSpPr>
        <p:spPr>
          <a:xfrm>
            <a:off x="2269631" y="1297156"/>
            <a:ext cx="360996" cy="770636"/>
          </a:xfrm>
          <a:prstGeom prst="straightConnector1">
            <a:avLst/>
          </a:prstGeom>
          <a:noFill/>
          <a:ln w="19050" cap="flat" cmpd="sng">
            <a:solidFill>
              <a:schemeClr val="accent1"/>
            </a:solidFill>
            <a:prstDash val="solid"/>
            <a:round/>
            <a:headEnd type="none" w="med" len="med"/>
            <a:tailEnd type="none" w="med" len="med"/>
          </a:ln>
        </p:spPr>
      </p:cxnSp>
      <p:cxnSp>
        <p:nvCxnSpPr>
          <p:cNvPr id="1560" name="Google Shape;1560;p47"/>
          <p:cNvCxnSpPr>
            <a:stCxn id="1543" idx="6"/>
            <a:endCxn id="1533" idx="3"/>
          </p:cNvCxnSpPr>
          <p:nvPr/>
        </p:nvCxnSpPr>
        <p:spPr>
          <a:xfrm>
            <a:off x="2171097" y="2278263"/>
            <a:ext cx="459530" cy="10571"/>
          </a:xfrm>
          <a:prstGeom prst="straightConnector1">
            <a:avLst/>
          </a:prstGeom>
          <a:noFill/>
          <a:ln w="19050" cap="flat" cmpd="sng">
            <a:solidFill>
              <a:schemeClr val="accent1"/>
            </a:solidFill>
            <a:prstDash val="solid"/>
            <a:round/>
            <a:headEnd type="none" w="med" len="med"/>
            <a:tailEnd type="none" w="med" len="med"/>
          </a:ln>
        </p:spPr>
      </p:cxnSp>
      <p:cxnSp>
        <p:nvCxnSpPr>
          <p:cNvPr id="1561" name="Google Shape;1561;p47"/>
          <p:cNvCxnSpPr>
            <a:stCxn id="1494" idx="7"/>
            <a:endCxn id="1536" idx="3"/>
          </p:cNvCxnSpPr>
          <p:nvPr/>
        </p:nvCxnSpPr>
        <p:spPr>
          <a:xfrm rot="10800000" flipH="1">
            <a:off x="3812747" y="1673362"/>
            <a:ext cx="231900" cy="231300"/>
          </a:xfrm>
          <a:prstGeom prst="straightConnector1">
            <a:avLst/>
          </a:prstGeom>
          <a:noFill/>
          <a:ln w="19050" cap="flat" cmpd="sng">
            <a:solidFill>
              <a:schemeClr val="accent1"/>
            </a:solidFill>
            <a:prstDash val="solid"/>
            <a:round/>
            <a:headEnd type="none" w="med" len="med"/>
            <a:tailEnd type="none" w="med" len="med"/>
          </a:ln>
        </p:spPr>
      </p:cxnSp>
      <p:cxnSp>
        <p:nvCxnSpPr>
          <p:cNvPr id="1562" name="Google Shape;1562;p47"/>
          <p:cNvCxnSpPr>
            <a:stCxn id="1492" idx="1"/>
            <a:endCxn id="1536" idx="5"/>
          </p:cNvCxnSpPr>
          <p:nvPr/>
        </p:nvCxnSpPr>
        <p:spPr>
          <a:xfrm rot="10800000">
            <a:off x="4265421" y="1673362"/>
            <a:ext cx="231900" cy="231300"/>
          </a:xfrm>
          <a:prstGeom prst="straightConnector1">
            <a:avLst/>
          </a:prstGeom>
          <a:noFill/>
          <a:ln w="19050" cap="flat" cmpd="sng">
            <a:solidFill>
              <a:schemeClr val="accent1"/>
            </a:solidFill>
            <a:prstDash val="solid"/>
            <a:round/>
            <a:headEnd type="none" w="med" len="med"/>
            <a:tailEnd type="none" w="med" len="med"/>
          </a:ln>
        </p:spPr>
      </p:cxnSp>
      <p:cxnSp>
        <p:nvCxnSpPr>
          <p:cNvPr id="1563" name="Google Shape;1563;p47"/>
          <p:cNvCxnSpPr>
            <a:stCxn id="1538" idx="1"/>
            <a:endCxn id="1492" idx="5"/>
          </p:cNvCxnSpPr>
          <p:nvPr/>
        </p:nvCxnSpPr>
        <p:spPr>
          <a:xfrm rot="10800000">
            <a:off x="5044739" y="2451967"/>
            <a:ext cx="227400" cy="269700"/>
          </a:xfrm>
          <a:prstGeom prst="straightConnector1">
            <a:avLst/>
          </a:prstGeom>
          <a:noFill/>
          <a:ln w="19050" cap="flat" cmpd="sng">
            <a:solidFill>
              <a:schemeClr val="accent1"/>
            </a:solidFill>
            <a:prstDash val="solid"/>
            <a:round/>
            <a:headEnd type="none" w="med" len="med"/>
            <a:tailEnd type="none" w="med" len="med"/>
          </a:ln>
        </p:spPr>
      </p:cxnSp>
      <p:cxnSp>
        <p:nvCxnSpPr>
          <p:cNvPr id="1564" name="Google Shape;1564;p47"/>
          <p:cNvCxnSpPr>
            <a:stCxn id="1538" idx="7"/>
            <a:endCxn id="1493" idx="3"/>
          </p:cNvCxnSpPr>
          <p:nvPr/>
        </p:nvCxnSpPr>
        <p:spPr>
          <a:xfrm flipV="1">
            <a:off x="5493181" y="2440225"/>
            <a:ext cx="263525" cy="281442"/>
          </a:xfrm>
          <a:prstGeom prst="straightConnector1">
            <a:avLst/>
          </a:prstGeom>
          <a:noFill/>
          <a:ln w="19050" cap="flat" cmpd="sng">
            <a:solidFill>
              <a:schemeClr val="accent1"/>
            </a:solidFill>
            <a:prstDash val="solid"/>
            <a:round/>
            <a:headEnd type="none" w="med" len="med"/>
            <a:tailEnd type="none" w="med" len="med"/>
          </a:ln>
        </p:spPr>
      </p:cxnSp>
      <p:cxnSp>
        <p:nvCxnSpPr>
          <p:cNvPr id="1565" name="Google Shape;1565;p47"/>
          <p:cNvCxnSpPr>
            <a:stCxn id="1493" idx="7"/>
            <a:endCxn id="1540" idx="3"/>
          </p:cNvCxnSpPr>
          <p:nvPr/>
        </p:nvCxnSpPr>
        <p:spPr>
          <a:xfrm flipV="1">
            <a:off x="6304006" y="1673284"/>
            <a:ext cx="244758" cy="219641"/>
          </a:xfrm>
          <a:prstGeom prst="straightConnector1">
            <a:avLst/>
          </a:prstGeom>
          <a:noFill/>
          <a:ln w="19050" cap="flat" cmpd="sng">
            <a:solidFill>
              <a:schemeClr val="accent1"/>
            </a:solidFill>
            <a:prstDash val="solid"/>
            <a:round/>
            <a:headEnd type="none" w="med" len="med"/>
            <a:tailEnd type="none" w="med" len="med"/>
          </a:ln>
        </p:spPr>
      </p:cxnSp>
      <p:cxnSp>
        <p:nvCxnSpPr>
          <p:cNvPr id="1566" name="Google Shape;1566;p47"/>
          <p:cNvCxnSpPr>
            <a:stCxn id="1495" idx="1"/>
            <a:endCxn id="1540" idx="5"/>
          </p:cNvCxnSpPr>
          <p:nvPr/>
        </p:nvCxnSpPr>
        <p:spPr>
          <a:xfrm flipH="1" flipV="1">
            <a:off x="6769806" y="1673284"/>
            <a:ext cx="281479" cy="247012"/>
          </a:xfrm>
          <a:prstGeom prst="straightConnector1">
            <a:avLst/>
          </a:prstGeom>
          <a:noFill/>
          <a:ln w="19050" cap="flat" cmpd="sng">
            <a:solidFill>
              <a:schemeClr val="accent1"/>
            </a:solidFill>
            <a:prstDash val="solid"/>
            <a:round/>
            <a:headEnd type="none" w="med" len="med"/>
            <a:tailEnd type="none" w="med" len="med"/>
          </a:ln>
        </p:spPr>
      </p:cxnSp>
      <p:pic>
        <p:nvPicPr>
          <p:cNvPr id="1568" name="Google Shape;1568;p47"/>
          <p:cNvPicPr preferRelativeResize="0"/>
          <p:nvPr/>
        </p:nvPicPr>
        <p:blipFill>
          <a:blip r:embed="rId5">
            <a:alphaModFix/>
          </a:blip>
          <a:stretch>
            <a:fillRect/>
          </a:stretch>
        </p:blipFill>
        <p:spPr>
          <a:xfrm rot="900000">
            <a:off x="7938874" y="2740272"/>
            <a:ext cx="1018695" cy="949418"/>
          </a:xfrm>
          <a:prstGeom prst="rect">
            <a:avLst/>
          </a:prstGeom>
          <a:noFill/>
          <a:ln>
            <a:noFill/>
          </a:ln>
        </p:spPr>
      </p:pic>
      <p:sp>
        <p:nvSpPr>
          <p:cNvPr id="3" name="TextBox 2">
            <a:extLst>
              <a:ext uri="{FF2B5EF4-FFF2-40B4-BE49-F238E27FC236}">
                <a16:creationId xmlns:a16="http://schemas.microsoft.com/office/drawing/2014/main" id="{833192D9-EF31-17FE-4601-A107CE7642DC}"/>
              </a:ext>
            </a:extLst>
          </p:cNvPr>
          <p:cNvSpPr txBox="1"/>
          <p:nvPr/>
        </p:nvSpPr>
        <p:spPr>
          <a:xfrm>
            <a:off x="1349340" y="1110259"/>
            <a:ext cx="1086290" cy="400110"/>
          </a:xfrm>
          <a:prstGeom prst="rect">
            <a:avLst/>
          </a:prstGeom>
          <a:noFill/>
        </p:spPr>
        <p:txBody>
          <a:bodyPr wrap="square">
            <a:spAutoFit/>
          </a:bodyPr>
          <a:lstStyle/>
          <a:p>
            <a:pPr algn="ctr"/>
            <a:r>
              <a:rPr lang="en-US" sz="1000">
                <a:solidFill>
                  <a:schemeClr val="accent2"/>
                </a:solidFill>
              </a:rPr>
              <a:t>Data </a:t>
            </a:r>
          </a:p>
          <a:p>
            <a:pPr algn="ctr"/>
            <a:r>
              <a:rPr lang="en-US" sz="1000">
                <a:solidFill>
                  <a:schemeClr val="accent2"/>
                </a:solidFill>
              </a:rPr>
              <a:t>Collection</a:t>
            </a:r>
          </a:p>
        </p:txBody>
      </p:sp>
      <p:sp>
        <p:nvSpPr>
          <p:cNvPr id="5" name="TextBox 4">
            <a:extLst>
              <a:ext uri="{FF2B5EF4-FFF2-40B4-BE49-F238E27FC236}">
                <a16:creationId xmlns:a16="http://schemas.microsoft.com/office/drawing/2014/main" id="{B084C596-24DC-E2B7-DA1A-5ACA6DB7B3BB}"/>
              </a:ext>
            </a:extLst>
          </p:cNvPr>
          <p:cNvSpPr txBox="1"/>
          <p:nvPr/>
        </p:nvSpPr>
        <p:spPr>
          <a:xfrm>
            <a:off x="3139776" y="1981909"/>
            <a:ext cx="770979" cy="369332"/>
          </a:xfrm>
          <a:prstGeom prst="rect">
            <a:avLst/>
          </a:prstGeom>
          <a:noFill/>
        </p:spPr>
        <p:txBody>
          <a:bodyPr wrap="square" lIns="91440" tIns="45720" rIns="91440" bIns="45720" anchor="t">
            <a:spAutoFit/>
          </a:bodyPr>
          <a:lstStyle/>
          <a:p>
            <a:pPr algn="ctr"/>
            <a:r>
              <a:rPr lang="en-US" sz="900">
                <a:solidFill>
                  <a:schemeClr val="accent2"/>
                </a:solidFill>
              </a:rPr>
              <a:t>Model training</a:t>
            </a:r>
            <a:endParaRPr lang="en-US"/>
          </a:p>
        </p:txBody>
      </p:sp>
      <p:sp>
        <p:nvSpPr>
          <p:cNvPr id="6" name="TextBox 5">
            <a:extLst>
              <a:ext uri="{FF2B5EF4-FFF2-40B4-BE49-F238E27FC236}">
                <a16:creationId xmlns:a16="http://schemas.microsoft.com/office/drawing/2014/main" id="{B6D16CDA-F189-9E75-6D96-114F9E4207B1}"/>
              </a:ext>
            </a:extLst>
          </p:cNvPr>
          <p:cNvSpPr txBox="1"/>
          <p:nvPr/>
        </p:nvSpPr>
        <p:spPr>
          <a:xfrm>
            <a:off x="1233178" y="2078040"/>
            <a:ext cx="1086290" cy="369332"/>
          </a:xfrm>
          <a:prstGeom prst="rect">
            <a:avLst/>
          </a:prstGeom>
          <a:noFill/>
        </p:spPr>
        <p:txBody>
          <a:bodyPr wrap="square">
            <a:spAutoFit/>
          </a:bodyPr>
          <a:lstStyle/>
          <a:p>
            <a:pPr algn="ctr"/>
            <a:r>
              <a:rPr lang="en-US" sz="900">
                <a:solidFill>
                  <a:schemeClr val="accent2"/>
                </a:solidFill>
              </a:rPr>
              <a:t> Data Preprocessing</a:t>
            </a:r>
          </a:p>
        </p:txBody>
      </p:sp>
      <p:sp>
        <p:nvSpPr>
          <p:cNvPr id="14" name="TextBox 13">
            <a:extLst>
              <a:ext uri="{FF2B5EF4-FFF2-40B4-BE49-F238E27FC236}">
                <a16:creationId xmlns:a16="http://schemas.microsoft.com/office/drawing/2014/main" id="{45ACA198-7BF3-4431-1096-79B0A7FE4F67}"/>
              </a:ext>
            </a:extLst>
          </p:cNvPr>
          <p:cNvSpPr txBox="1"/>
          <p:nvPr/>
        </p:nvSpPr>
        <p:spPr>
          <a:xfrm>
            <a:off x="4223322" y="1987099"/>
            <a:ext cx="1086290" cy="369332"/>
          </a:xfrm>
          <a:prstGeom prst="rect">
            <a:avLst/>
          </a:prstGeom>
          <a:noFill/>
        </p:spPr>
        <p:txBody>
          <a:bodyPr wrap="square">
            <a:spAutoFit/>
          </a:bodyPr>
          <a:lstStyle/>
          <a:p>
            <a:pPr algn="ctr"/>
            <a:r>
              <a:rPr lang="en-US" sz="900">
                <a:solidFill>
                  <a:schemeClr val="accent2"/>
                </a:solidFill>
              </a:rPr>
              <a:t>Model </a:t>
            </a:r>
          </a:p>
          <a:p>
            <a:pPr algn="ctr"/>
            <a:r>
              <a:rPr lang="en-US" sz="900">
                <a:solidFill>
                  <a:schemeClr val="accent2"/>
                </a:solidFill>
              </a:rPr>
              <a:t>Evaluation</a:t>
            </a:r>
          </a:p>
        </p:txBody>
      </p:sp>
      <p:sp>
        <p:nvSpPr>
          <p:cNvPr id="15" name="TextBox 14">
            <a:extLst>
              <a:ext uri="{FF2B5EF4-FFF2-40B4-BE49-F238E27FC236}">
                <a16:creationId xmlns:a16="http://schemas.microsoft.com/office/drawing/2014/main" id="{D4C9A964-E0F3-DDC0-E079-0472314E4F53}"/>
              </a:ext>
            </a:extLst>
          </p:cNvPr>
          <p:cNvSpPr txBox="1"/>
          <p:nvPr/>
        </p:nvSpPr>
        <p:spPr>
          <a:xfrm>
            <a:off x="5489052" y="1978286"/>
            <a:ext cx="1086290" cy="369332"/>
          </a:xfrm>
          <a:prstGeom prst="rect">
            <a:avLst/>
          </a:prstGeom>
          <a:noFill/>
        </p:spPr>
        <p:txBody>
          <a:bodyPr wrap="square">
            <a:spAutoFit/>
          </a:bodyPr>
          <a:lstStyle/>
          <a:p>
            <a:pPr algn="ctr"/>
            <a:r>
              <a:rPr lang="en-US" sz="900">
                <a:solidFill>
                  <a:schemeClr val="accent2"/>
                </a:solidFill>
              </a:rPr>
              <a:t>Mobile App Development</a:t>
            </a:r>
          </a:p>
        </p:txBody>
      </p:sp>
      <p:sp>
        <p:nvSpPr>
          <p:cNvPr id="16" name="TextBox 15">
            <a:extLst>
              <a:ext uri="{FF2B5EF4-FFF2-40B4-BE49-F238E27FC236}">
                <a16:creationId xmlns:a16="http://schemas.microsoft.com/office/drawing/2014/main" id="{847B63A8-AB58-9331-60B7-993F280BB47B}"/>
              </a:ext>
            </a:extLst>
          </p:cNvPr>
          <p:cNvSpPr txBox="1"/>
          <p:nvPr/>
        </p:nvSpPr>
        <p:spPr>
          <a:xfrm>
            <a:off x="6896918" y="1935168"/>
            <a:ext cx="879369" cy="646331"/>
          </a:xfrm>
          <a:prstGeom prst="rect">
            <a:avLst/>
          </a:prstGeom>
          <a:noFill/>
        </p:spPr>
        <p:txBody>
          <a:bodyPr wrap="square" lIns="91440" tIns="45720" rIns="91440" bIns="45720" anchor="t">
            <a:spAutoFit/>
          </a:bodyPr>
          <a:lstStyle/>
          <a:p>
            <a:pPr algn="ctr"/>
            <a:r>
              <a:rPr lang="en-US" sz="900">
                <a:solidFill>
                  <a:schemeClr val="accent2"/>
                </a:solidFill>
              </a:rPr>
              <a:t>Future Risk </a:t>
            </a:r>
          </a:p>
          <a:p>
            <a:pPr algn="ctr"/>
            <a:r>
              <a:rPr lang="en-US" sz="900">
                <a:solidFill>
                  <a:schemeClr val="accent2"/>
                </a:solidFill>
              </a:rPr>
              <a:t>Level with generate chart</a:t>
            </a:r>
          </a:p>
        </p:txBody>
      </p:sp>
      <p:sp>
        <p:nvSpPr>
          <p:cNvPr id="4" name="Rectangle 3">
            <a:extLst>
              <a:ext uri="{FF2B5EF4-FFF2-40B4-BE49-F238E27FC236}">
                <a16:creationId xmlns:a16="http://schemas.microsoft.com/office/drawing/2014/main" id="{53ACC3B7-8129-F981-9974-02EE2B595368}"/>
              </a:ext>
            </a:extLst>
          </p:cNvPr>
          <p:cNvSpPr/>
          <p:nvPr/>
        </p:nvSpPr>
        <p:spPr>
          <a:xfrm>
            <a:off x="1064835" y="476353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tx1"/>
              </a:solidFill>
              <a:cs typeface="Arial"/>
            </a:endParaRPr>
          </a:p>
        </p:txBody>
      </p:sp>
      <p:sp>
        <p:nvSpPr>
          <p:cNvPr id="7" name="Rectangle 6">
            <a:extLst>
              <a:ext uri="{FF2B5EF4-FFF2-40B4-BE49-F238E27FC236}">
                <a16:creationId xmlns:a16="http://schemas.microsoft.com/office/drawing/2014/main" id="{EF4D5A11-B000-BC87-A376-C979D82EAE95}"/>
              </a:ext>
            </a:extLst>
          </p:cNvPr>
          <p:cNvSpPr/>
          <p:nvPr/>
        </p:nvSpPr>
        <p:spPr>
          <a:xfrm>
            <a:off x="1217235" y="472184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IT20618186</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DEWANTHA A.A.A.R.S</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2023-24-015</a:t>
            </a:r>
          </a:p>
        </p:txBody>
      </p:sp>
      <p:sp>
        <p:nvSpPr>
          <p:cNvPr id="2" name="Google Shape;1494;p47">
            <a:extLst>
              <a:ext uri="{FF2B5EF4-FFF2-40B4-BE49-F238E27FC236}">
                <a16:creationId xmlns:a16="http://schemas.microsoft.com/office/drawing/2014/main" id="{EBC3C658-F0AF-BBDB-D9D2-B97C6B051DB5}"/>
              </a:ext>
            </a:extLst>
          </p:cNvPr>
          <p:cNvSpPr/>
          <p:nvPr/>
        </p:nvSpPr>
        <p:spPr>
          <a:xfrm>
            <a:off x="1496718" y="2894899"/>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1560;p47">
            <a:extLst>
              <a:ext uri="{FF2B5EF4-FFF2-40B4-BE49-F238E27FC236}">
                <a16:creationId xmlns:a16="http://schemas.microsoft.com/office/drawing/2014/main" id="{6500CB8B-B6F2-6F75-3C79-C50C92D419A6}"/>
              </a:ext>
            </a:extLst>
          </p:cNvPr>
          <p:cNvCxnSpPr>
            <a:cxnSpLocks/>
          </p:cNvCxnSpPr>
          <p:nvPr/>
        </p:nvCxnSpPr>
        <p:spPr>
          <a:xfrm flipV="1">
            <a:off x="2269631" y="2328248"/>
            <a:ext cx="420117" cy="964919"/>
          </a:xfrm>
          <a:prstGeom prst="straightConnector1">
            <a:avLst/>
          </a:prstGeom>
          <a:noFill/>
          <a:ln w="19050" cap="flat" cmpd="sng">
            <a:solidFill>
              <a:schemeClr val="accent1"/>
            </a:solidFill>
            <a:prstDash val="solid"/>
            <a:round/>
            <a:headEnd type="none" w="med" len="med"/>
            <a:tailEnd type="none" w="med" len="med"/>
          </a:ln>
        </p:spPr>
      </p:cxnSp>
      <p:sp>
        <p:nvSpPr>
          <p:cNvPr id="9" name="TextBox 8">
            <a:extLst>
              <a:ext uri="{FF2B5EF4-FFF2-40B4-BE49-F238E27FC236}">
                <a16:creationId xmlns:a16="http://schemas.microsoft.com/office/drawing/2014/main" id="{EF9BBB8E-7747-AC29-366C-D95B706C8BB4}"/>
              </a:ext>
            </a:extLst>
          </p:cNvPr>
          <p:cNvSpPr txBox="1"/>
          <p:nvPr/>
        </p:nvSpPr>
        <p:spPr>
          <a:xfrm>
            <a:off x="1494250" y="3124909"/>
            <a:ext cx="770979" cy="369332"/>
          </a:xfrm>
          <a:prstGeom prst="rect">
            <a:avLst/>
          </a:prstGeom>
          <a:noFill/>
        </p:spPr>
        <p:txBody>
          <a:bodyPr wrap="square" lIns="91440" tIns="45720" rIns="91440" bIns="45720" anchor="t">
            <a:spAutoFit/>
          </a:bodyPr>
          <a:lstStyle/>
          <a:p>
            <a:pPr algn="ctr"/>
            <a:r>
              <a:rPr lang="en-US" sz="900">
                <a:solidFill>
                  <a:schemeClr val="accent2"/>
                </a:solidFill>
              </a:rPr>
              <a:t>Feature Extraction</a:t>
            </a:r>
            <a:endParaRPr lang="en-US">
              <a:solidFill>
                <a:schemeClr val="accent2"/>
              </a:solidFill>
            </a:endParaRPr>
          </a:p>
        </p:txBody>
      </p:sp>
    </p:spTree>
    <p:extLst>
      <p:ext uri="{BB962C8B-B14F-4D97-AF65-F5344CB8AC3E}">
        <p14:creationId xmlns:p14="http://schemas.microsoft.com/office/powerpoint/2010/main" val="3256111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39"/>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Developed </a:t>
            </a:r>
            <a:r>
              <a:rPr lang="en" dirty="0">
                <a:solidFill>
                  <a:schemeClr val="accent1"/>
                </a:solidFill>
              </a:rPr>
              <a:t>Solution</a:t>
            </a:r>
            <a:endParaRPr dirty="0">
              <a:solidFill>
                <a:schemeClr val="accent1"/>
              </a:solidFill>
            </a:endParaRPr>
          </a:p>
        </p:txBody>
      </p:sp>
      <p:pic>
        <p:nvPicPr>
          <p:cNvPr id="1215" name="Google Shape;1215;p39"/>
          <p:cNvPicPr preferRelativeResize="0"/>
          <p:nvPr/>
        </p:nvPicPr>
        <p:blipFill>
          <a:blip r:embed="rId3">
            <a:alphaModFix/>
          </a:blip>
          <a:stretch>
            <a:fillRect/>
          </a:stretch>
        </p:blipFill>
        <p:spPr>
          <a:xfrm rot="900003">
            <a:off x="7431057" y="3897721"/>
            <a:ext cx="890571" cy="830010"/>
          </a:xfrm>
          <a:prstGeom prst="rect">
            <a:avLst/>
          </a:prstGeom>
          <a:noFill/>
          <a:ln>
            <a:noFill/>
          </a:ln>
        </p:spPr>
      </p:pic>
      <p:pic>
        <p:nvPicPr>
          <p:cNvPr id="1216" name="Google Shape;1216;p39"/>
          <p:cNvPicPr preferRelativeResize="0"/>
          <p:nvPr/>
        </p:nvPicPr>
        <p:blipFill>
          <a:blip r:embed="rId4">
            <a:alphaModFix/>
          </a:blip>
          <a:stretch>
            <a:fillRect/>
          </a:stretch>
        </p:blipFill>
        <p:spPr>
          <a:xfrm rot="-900008" flipH="1">
            <a:off x="124503" y="2380373"/>
            <a:ext cx="410087" cy="382752"/>
          </a:xfrm>
          <a:prstGeom prst="rect">
            <a:avLst/>
          </a:prstGeom>
          <a:noFill/>
          <a:ln>
            <a:noFill/>
          </a:ln>
        </p:spPr>
      </p:pic>
      <p:pic>
        <p:nvPicPr>
          <p:cNvPr id="1217" name="Google Shape;1217;p39"/>
          <p:cNvPicPr preferRelativeResize="0"/>
          <p:nvPr/>
        </p:nvPicPr>
        <p:blipFill>
          <a:blip r:embed="rId5">
            <a:alphaModFix/>
          </a:blip>
          <a:stretch>
            <a:fillRect/>
          </a:stretch>
        </p:blipFill>
        <p:spPr>
          <a:xfrm rot="899999">
            <a:off x="5431960" y="750873"/>
            <a:ext cx="321896" cy="300100"/>
          </a:xfrm>
          <a:prstGeom prst="rect">
            <a:avLst/>
          </a:prstGeom>
          <a:noFill/>
          <a:ln>
            <a:noFill/>
          </a:ln>
        </p:spPr>
      </p:pic>
      <p:pic>
        <p:nvPicPr>
          <p:cNvPr id="1218" name="Google Shape;1218;p39"/>
          <p:cNvPicPr preferRelativeResize="0"/>
          <p:nvPr/>
        </p:nvPicPr>
        <p:blipFill>
          <a:blip r:embed="rId6">
            <a:alphaModFix/>
          </a:blip>
          <a:stretch>
            <a:fillRect/>
          </a:stretch>
        </p:blipFill>
        <p:spPr>
          <a:xfrm rot="-899987" flipH="1">
            <a:off x="5856182" y="3398207"/>
            <a:ext cx="535946" cy="500209"/>
          </a:xfrm>
          <a:prstGeom prst="rect">
            <a:avLst/>
          </a:prstGeom>
          <a:noFill/>
          <a:ln>
            <a:noFill/>
          </a:ln>
        </p:spPr>
      </p:pic>
      <p:sp>
        <p:nvSpPr>
          <p:cNvPr id="5" name="Rectangle 4">
            <a:extLst>
              <a:ext uri="{FF2B5EF4-FFF2-40B4-BE49-F238E27FC236}">
                <a16:creationId xmlns:a16="http://schemas.microsoft.com/office/drawing/2014/main" id="{B10AC85B-A64E-1A7E-00AB-86230627E48A}"/>
              </a:ext>
            </a:extLst>
          </p:cNvPr>
          <p:cNvSpPr/>
          <p:nvPr/>
        </p:nvSpPr>
        <p:spPr>
          <a:xfrm>
            <a:off x="1064835" y="476353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tx1"/>
              </a:solidFill>
              <a:cs typeface="Arial"/>
            </a:endParaRPr>
          </a:p>
        </p:txBody>
      </p:sp>
      <p:sp>
        <p:nvSpPr>
          <p:cNvPr id="7" name="Subtitle 6">
            <a:extLst>
              <a:ext uri="{FF2B5EF4-FFF2-40B4-BE49-F238E27FC236}">
                <a16:creationId xmlns:a16="http://schemas.microsoft.com/office/drawing/2014/main" id="{7947DC5D-3168-8B4D-DE35-07A010C8D529}"/>
              </a:ext>
            </a:extLst>
          </p:cNvPr>
          <p:cNvSpPr>
            <a:spLocks noGrp="1"/>
          </p:cNvSpPr>
          <p:nvPr>
            <p:ph type="subTitle" idx="1"/>
          </p:nvPr>
        </p:nvSpPr>
        <p:spPr>
          <a:xfrm>
            <a:off x="677250" y="1245397"/>
            <a:ext cx="6768868" cy="3196672"/>
          </a:xfrm>
        </p:spPr>
        <p:txBody>
          <a:bodyPr/>
          <a:lstStyle/>
          <a:p>
            <a:pPr marL="114300" indent="0" algn="just">
              <a:buNone/>
            </a:pPr>
            <a:r>
              <a:rPr lang="en-US" sz="1400" b="1" dirty="0">
                <a:cs typeface="Segoe UI"/>
              </a:rPr>
              <a:t>ECG automated analysis:</a:t>
            </a:r>
            <a:endParaRPr lang="en-US" sz="1400" dirty="0">
              <a:cs typeface="Segoe UI"/>
            </a:endParaRPr>
          </a:p>
          <a:p>
            <a:pPr algn="just"/>
            <a:endParaRPr lang="en-US" sz="1400">
              <a:cs typeface="Segoe UI"/>
            </a:endParaRPr>
          </a:p>
          <a:p>
            <a:pPr marL="114300" indent="0" algn="just">
              <a:buNone/>
            </a:pPr>
            <a:r>
              <a:rPr lang="en-US" dirty="0">
                <a:solidFill>
                  <a:srgbClr val="F45D3E"/>
                </a:solidFill>
                <a:cs typeface="Segoe UI"/>
              </a:rPr>
              <a:t>●</a:t>
            </a:r>
            <a:r>
              <a:rPr lang="en-US" sz="1400" dirty="0">
                <a:cs typeface="Segoe UI"/>
              </a:rPr>
              <a:t> preprocessing the ECG data to remove noise and artifacts using KNN machine learning algorithm</a:t>
            </a:r>
          </a:p>
          <a:p>
            <a:pPr algn="just"/>
            <a:endParaRPr lang="en-US" sz="1400">
              <a:cs typeface="Segoe UI"/>
            </a:endParaRPr>
          </a:p>
          <a:p>
            <a:pPr marL="114300" indent="0" algn="just">
              <a:buNone/>
            </a:pPr>
            <a:r>
              <a:rPr lang="en-US" sz="1400" b="1" dirty="0">
                <a:cs typeface="Segoe UI"/>
              </a:rPr>
              <a:t>Generate informative chart:</a:t>
            </a:r>
            <a:endParaRPr lang="en-US" sz="1400" dirty="0">
              <a:cs typeface="Segoe UI"/>
            </a:endParaRPr>
          </a:p>
          <a:p>
            <a:pPr algn="just"/>
            <a:endParaRPr lang="en-US" sz="1400">
              <a:cs typeface="Segoe UI"/>
            </a:endParaRPr>
          </a:p>
          <a:p>
            <a:pPr marL="114300" indent="0" algn="just">
              <a:buNone/>
            </a:pPr>
            <a:r>
              <a:rPr lang="en-US" dirty="0">
                <a:solidFill>
                  <a:srgbClr val="F45D3E"/>
                </a:solidFill>
                <a:cs typeface="Segoe UI"/>
              </a:rPr>
              <a:t>●</a:t>
            </a:r>
            <a:r>
              <a:rPr lang="en-US" sz="1400" dirty="0">
                <a:solidFill>
                  <a:srgbClr val="333333"/>
                </a:solidFill>
                <a:cs typeface="Segoe UI"/>
              </a:rPr>
              <a:t>Develop a user-friendly interface for generating graph chart and to the doctor and patient, to take care of patient's risk level.</a:t>
            </a:r>
          </a:p>
          <a:p>
            <a:pPr marL="114300" indent="0" algn="just">
              <a:buNone/>
            </a:pPr>
            <a:r>
              <a:rPr lang="en-US" dirty="0">
                <a:solidFill>
                  <a:srgbClr val="F45D3E"/>
                </a:solidFill>
                <a:cs typeface="Segoe UI"/>
              </a:rPr>
              <a:t>●</a:t>
            </a:r>
            <a:r>
              <a:rPr lang="en-US" sz="1400" dirty="0">
                <a:solidFill>
                  <a:srgbClr val="333333"/>
                </a:solidFill>
                <a:cs typeface="Segoe UI"/>
              </a:rPr>
              <a:t>Create Firebase database for store checked patient's risk condition.</a:t>
            </a:r>
            <a:endParaRPr lang="en-US" dirty="0"/>
          </a:p>
          <a:p>
            <a:pPr marL="114300" indent="0" algn="just">
              <a:buNone/>
            </a:pPr>
            <a:endParaRPr lang="en-US" sz="1400">
              <a:cs typeface="Segoe UI"/>
            </a:endParaRPr>
          </a:p>
          <a:p>
            <a:pPr marL="114300" indent="0" algn="just">
              <a:buNone/>
            </a:pPr>
            <a:r>
              <a:rPr lang="en-US" sz="1400" b="1" dirty="0">
                <a:cs typeface="Segoe UI"/>
              </a:rPr>
              <a:t>Benefit:</a:t>
            </a:r>
            <a:endParaRPr lang="en-US" sz="1400" dirty="0">
              <a:cs typeface="Segoe UI"/>
            </a:endParaRPr>
          </a:p>
          <a:p>
            <a:pPr marL="114300" indent="0" algn="just">
              <a:buNone/>
            </a:pPr>
            <a:endParaRPr lang="en-US" sz="1400" b="1">
              <a:solidFill>
                <a:srgbClr val="333333"/>
              </a:solidFill>
              <a:cs typeface="Segoe UI"/>
            </a:endParaRPr>
          </a:p>
          <a:p>
            <a:pPr marL="114300" indent="0" algn="just">
              <a:buNone/>
            </a:pPr>
            <a:r>
              <a:rPr lang="en-US" dirty="0">
                <a:solidFill>
                  <a:srgbClr val="F45D3E"/>
                </a:solidFill>
                <a:cs typeface="Segoe UI"/>
              </a:rPr>
              <a:t>●</a:t>
            </a:r>
            <a:r>
              <a:rPr lang="en-US" sz="1400" dirty="0">
                <a:cs typeface="Segoe UI"/>
              </a:rPr>
              <a:t>This approach helps heart patients to recognize their risk level and act accordingly.</a:t>
            </a:r>
          </a:p>
          <a:p>
            <a:pPr algn="just"/>
            <a:endParaRPr lang="en-US" sz="1400">
              <a:cs typeface="Segoe UI"/>
            </a:endParaRPr>
          </a:p>
          <a:p>
            <a:endParaRPr lang="en-US"/>
          </a:p>
        </p:txBody>
      </p:sp>
      <p:sp>
        <p:nvSpPr>
          <p:cNvPr id="3" name="Rectangle 2">
            <a:extLst>
              <a:ext uri="{FF2B5EF4-FFF2-40B4-BE49-F238E27FC236}">
                <a16:creationId xmlns:a16="http://schemas.microsoft.com/office/drawing/2014/main" id="{B508F594-E949-6651-7207-961CADEDF796}"/>
              </a:ext>
            </a:extLst>
          </p:cNvPr>
          <p:cNvSpPr/>
          <p:nvPr/>
        </p:nvSpPr>
        <p:spPr>
          <a:xfrm>
            <a:off x="1217235" y="473262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IT20618186</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DEWANTHA A.A.A.R.S</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2023-24-015</a:t>
            </a:r>
          </a:p>
        </p:txBody>
      </p:sp>
    </p:spTree>
    <p:extLst>
      <p:ext uri="{BB962C8B-B14F-4D97-AF65-F5344CB8AC3E}">
        <p14:creationId xmlns:p14="http://schemas.microsoft.com/office/powerpoint/2010/main" val="2556648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65A684D-C7FC-CC62-9DBC-310566B5D815}"/>
              </a:ext>
            </a:extLst>
          </p:cNvPr>
          <p:cNvSpPr>
            <a:spLocks noGrp="1"/>
          </p:cNvSpPr>
          <p:nvPr>
            <p:ph type="subTitle" idx="1"/>
          </p:nvPr>
        </p:nvSpPr>
        <p:spPr/>
        <p:txBody>
          <a:bodyPr/>
          <a:lstStyle/>
          <a:p>
            <a:r>
              <a:rPr lang="en-US" dirty="0">
                <a:hlinkClick r:id="rId2"/>
              </a:rPr>
              <a:t>https://colab.research.google.com/drive/1FMrIpfuZQN99fnIJhDUPTrfl4-Tcrg2w?usp=drive_link</a:t>
            </a:r>
            <a:endParaRPr lang="en-US" dirty="0"/>
          </a:p>
        </p:txBody>
      </p:sp>
      <p:sp>
        <p:nvSpPr>
          <p:cNvPr id="3" name="Title 2">
            <a:extLst>
              <a:ext uri="{FF2B5EF4-FFF2-40B4-BE49-F238E27FC236}">
                <a16:creationId xmlns:a16="http://schemas.microsoft.com/office/drawing/2014/main" id="{C0086ACB-EE9C-DF6B-0335-58A2A81CC0C5}"/>
              </a:ext>
            </a:extLst>
          </p:cNvPr>
          <p:cNvSpPr>
            <a:spLocks noGrp="1"/>
          </p:cNvSpPr>
          <p:nvPr>
            <p:ph type="title"/>
          </p:nvPr>
        </p:nvSpPr>
        <p:spPr>
          <a:xfrm>
            <a:off x="1978294" y="1401650"/>
            <a:ext cx="5750573" cy="1854000"/>
          </a:xfrm>
        </p:spPr>
        <p:txBody>
          <a:bodyPr/>
          <a:lstStyle/>
          <a:p>
            <a:r>
              <a:rPr lang="en-US" dirty="0"/>
              <a:t>Why Can't Use </a:t>
            </a:r>
            <a:r>
              <a:rPr lang="en-US" dirty="0">
                <a:solidFill>
                  <a:srgbClr val="FF6600"/>
                </a:solidFill>
              </a:rPr>
              <a:t>CNN ?</a:t>
            </a:r>
          </a:p>
        </p:txBody>
      </p:sp>
    </p:spTree>
    <p:extLst>
      <p:ext uri="{BB962C8B-B14F-4D97-AF65-F5344CB8AC3E}">
        <p14:creationId xmlns:p14="http://schemas.microsoft.com/office/powerpoint/2010/main" val="3612921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65A684D-C7FC-CC62-9DBC-310566B5D815}"/>
              </a:ext>
            </a:extLst>
          </p:cNvPr>
          <p:cNvSpPr>
            <a:spLocks noGrp="1"/>
          </p:cNvSpPr>
          <p:nvPr>
            <p:ph type="subTitle" idx="1"/>
          </p:nvPr>
        </p:nvSpPr>
        <p:spPr/>
        <p:txBody>
          <a:bodyPr/>
          <a:lstStyle/>
          <a:p>
            <a:r>
              <a:rPr lang="en-US" dirty="0">
                <a:hlinkClick r:id="rId2"/>
              </a:rPr>
              <a:t>https://drive.google.com/file/d/19kzp64ZaBj--zfFuDvPcj0krlV5uUux6/view?usp=sharing</a:t>
            </a:r>
            <a:endParaRPr lang="en-US"/>
          </a:p>
        </p:txBody>
      </p:sp>
      <p:sp>
        <p:nvSpPr>
          <p:cNvPr id="3" name="Title 2">
            <a:extLst>
              <a:ext uri="{FF2B5EF4-FFF2-40B4-BE49-F238E27FC236}">
                <a16:creationId xmlns:a16="http://schemas.microsoft.com/office/drawing/2014/main" id="{C0086ACB-EE9C-DF6B-0335-58A2A81CC0C5}"/>
              </a:ext>
            </a:extLst>
          </p:cNvPr>
          <p:cNvSpPr>
            <a:spLocks noGrp="1"/>
          </p:cNvSpPr>
          <p:nvPr>
            <p:ph type="title"/>
          </p:nvPr>
        </p:nvSpPr>
        <p:spPr>
          <a:xfrm>
            <a:off x="1978294" y="1401650"/>
            <a:ext cx="5750573" cy="1854000"/>
          </a:xfrm>
        </p:spPr>
        <p:txBody>
          <a:bodyPr/>
          <a:lstStyle/>
          <a:p>
            <a:r>
              <a:rPr lang="en-US" dirty="0">
                <a:solidFill>
                  <a:srgbClr val="0D828E"/>
                </a:solidFill>
              </a:rPr>
              <a:t>KNN APPROACH</a:t>
            </a:r>
            <a:endParaRPr lang="en-US" dirty="0">
              <a:solidFill>
                <a:srgbClr val="FF6600"/>
              </a:solidFill>
            </a:endParaRPr>
          </a:p>
        </p:txBody>
      </p:sp>
    </p:spTree>
    <p:extLst>
      <p:ext uri="{BB962C8B-B14F-4D97-AF65-F5344CB8AC3E}">
        <p14:creationId xmlns:p14="http://schemas.microsoft.com/office/powerpoint/2010/main" val="3005478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pic>
        <p:nvPicPr>
          <p:cNvPr id="1442" name="Google Shape;1442;p45"/>
          <p:cNvPicPr preferRelativeResize="0"/>
          <p:nvPr/>
        </p:nvPicPr>
        <p:blipFill>
          <a:blip r:embed="rId3">
            <a:alphaModFix/>
          </a:blip>
          <a:stretch>
            <a:fillRect/>
          </a:stretch>
        </p:blipFill>
        <p:spPr>
          <a:xfrm rot="900010">
            <a:off x="176367" y="928248"/>
            <a:ext cx="1697509" cy="1582099"/>
          </a:xfrm>
          <a:prstGeom prst="rect">
            <a:avLst/>
          </a:prstGeom>
          <a:noFill/>
          <a:ln>
            <a:noFill/>
          </a:ln>
        </p:spPr>
      </p:pic>
      <p:sp>
        <p:nvSpPr>
          <p:cNvPr id="1444" name="Google Shape;1444;p45"/>
          <p:cNvSpPr txBox="1">
            <a:spLocks noGrp="1"/>
          </p:cNvSpPr>
          <p:nvPr>
            <p:ph type="title"/>
          </p:nvPr>
        </p:nvSpPr>
        <p:spPr>
          <a:xfrm>
            <a:off x="1371600" y="573814"/>
            <a:ext cx="64008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Result &amp; </a:t>
            </a:r>
            <a:r>
              <a:rPr lang="en-US">
                <a:solidFill>
                  <a:schemeClr val="accent1"/>
                </a:solidFill>
              </a:rPr>
              <a:t>Discussion</a:t>
            </a:r>
            <a:endParaRPr>
              <a:solidFill>
                <a:schemeClr val="accent1"/>
              </a:solidFill>
            </a:endParaRPr>
          </a:p>
        </p:txBody>
      </p:sp>
      <p:pic>
        <p:nvPicPr>
          <p:cNvPr id="1445" name="Google Shape;1445;p45"/>
          <p:cNvPicPr preferRelativeResize="0"/>
          <p:nvPr/>
        </p:nvPicPr>
        <p:blipFill>
          <a:blip r:embed="rId4">
            <a:alphaModFix/>
          </a:blip>
          <a:stretch>
            <a:fillRect/>
          </a:stretch>
        </p:blipFill>
        <p:spPr>
          <a:xfrm rot="-5400000">
            <a:off x="-277260" y="554375"/>
            <a:ext cx="2152177" cy="1675278"/>
          </a:xfrm>
          <a:prstGeom prst="rect">
            <a:avLst/>
          </a:prstGeom>
          <a:noFill/>
          <a:ln>
            <a:noFill/>
          </a:ln>
        </p:spPr>
      </p:pic>
      <p:pic>
        <p:nvPicPr>
          <p:cNvPr id="1446" name="Google Shape;1446;p45"/>
          <p:cNvPicPr preferRelativeResize="0"/>
          <p:nvPr/>
        </p:nvPicPr>
        <p:blipFill>
          <a:blip r:embed="rId5">
            <a:alphaModFix/>
          </a:blip>
          <a:stretch>
            <a:fillRect/>
          </a:stretch>
        </p:blipFill>
        <p:spPr>
          <a:xfrm rot="900003">
            <a:off x="339161" y="2135412"/>
            <a:ext cx="520854" cy="486132"/>
          </a:xfrm>
          <a:prstGeom prst="rect">
            <a:avLst/>
          </a:prstGeom>
          <a:noFill/>
          <a:ln>
            <a:noFill/>
          </a:ln>
        </p:spPr>
      </p:pic>
      <p:pic>
        <p:nvPicPr>
          <p:cNvPr id="1447" name="Google Shape;1447;p45"/>
          <p:cNvPicPr preferRelativeResize="0"/>
          <p:nvPr/>
        </p:nvPicPr>
        <p:blipFill>
          <a:blip r:embed="rId6">
            <a:alphaModFix/>
          </a:blip>
          <a:stretch>
            <a:fillRect/>
          </a:stretch>
        </p:blipFill>
        <p:spPr>
          <a:xfrm rot="-1288025">
            <a:off x="6419941" y="1609026"/>
            <a:ext cx="572341" cy="534174"/>
          </a:xfrm>
          <a:prstGeom prst="rect">
            <a:avLst/>
          </a:prstGeom>
          <a:noFill/>
          <a:ln>
            <a:noFill/>
          </a:ln>
        </p:spPr>
      </p:pic>
      <p:pic>
        <p:nvPicPr>
          <p:cNvPr id="1448" name="Google Shape;1448;p45"/>
          <p:cNvPicPr preferRelativeResize="0"/>
          <p:nvPr/>
        </p:nvPicPr>
        <p:blipFill>
          <a:blip r:embed="rId7">
            <a:alphaModFix/>
          </a:blip>
          <a:stretch>
            <a:fillRect/>
          </a:stretch>
        </p:blipFill>
        <p:spPr>
          <a:xfrm rot="20700001" flipH="1">
            <a:off x="4183032" y="997637"/>
            <a:ext cx="321896" cy="300100"/>
          </a:xfrm>
          <a:prstGeom prst="rect">
            <a:avLst/>
          </a:prstGeom>
          <a:noFill/>
          <a:ln>
            <a:noFill/>
          </a:ln>
        </p:spPr>
      </p:pic>
      <p:pic>
        <p:nvPicPr>
          <p:cNvPr id="1449" name="Google Shape;1449;p45"/>
          <p:cNvPicPr preferRelativeResize="0"/>
          <p:nvPr/>
        </p:nvPicPr>
        <p:blipFill>
          <a:blip r:embed="rId5">
            <a:alphaModFix/>
          </a:blip>
          <a:stretch>
            <a:fillRect/>
          </a:stretch>
        </p:blipFill>
        <p:spPr>
          <a:xfrm rot="-900008" flipH="1">
            <a:off x="8272494" y="2564997"/>
            <a:ext cx="410087" cy="382752"/>
          </a:xfrm>
          <a:prstGeom prst="rect">
            <a:avLst/>
          </a:prstGeom>
          <a:noFill/>
          <a:ln>
            <a:noFill/>
          </a:ln>
        </p:spPr>
      </p:pic>
      <p:sp>
        <p:nvSpPr>
          <p:cNvPr id="4" name="Rectangle 3">
            <a:extLst>
              <a:ext uri="{FF2B5EF4-FFF2-40B4-BE49-F238E27FC236}">
                <a16:creationId xmlns:a16="http://schemas.microsoft.com/office/drawing/2014/main" id="{53B303F4-D856-1833-1F5B-15D81CB30E85}"/>
              </a:ext>
            </a:extLst>
          </p:cNvPr>
          <p:cNvSpPr/>
          <p:nvPr/>
        </p:nvSpPr>
        <p:spPr>
          <a:xfrm>
            <a:off x="1064835" y="476353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tx1"/>
              </a:solidFill>
              <a:cs typeface="Arial"/>
            </a:endParaRPr>
          </a:p>
        </p:txBody>
      </p:sp>
      <p:sp>
        <p:nvSpPr>
          <p:cNvPr id="6" name="Subtitle 5">
            <a:extLst>
              <a:ext uri="{FF2B5EF4-FFF2-40B4-BE49-F238E27FC236}">
                <a16:creationId xmlns:a16="http://schemas.microsoft.com/office/drawing/2014/main" id="{C6C55C9B-3144-644C-E364-4C94F827A658}"/>
              </a:ext>
            </a:extLst>
          </p:cNvPr>
          <p:cNvSpPr>
            <a:spLocks noGrp="1"/>
          </p:cNvSpPr>
          <p:nvPr>
            <p:ph type="subTitle" idx="1"/>
          </p:nvPr>
        </p:nvSpPr>
        <p:spPr>
          <a:xfrm>
            <a:off x="1371600" y="1333906"/>
            <a:ext cx="6400800" cy="1007400"/>
          </a:xfrm>
        </p:spPr>
        <p:txBody>
          <a:bodyPr/>
          <a:lstStyle/>
          <a:p>
            <a:pPr algn="l">
              <a:buFont typeface="Wingdings"/>
              <a:buChar char="v"/>
            </a:pPr>
            <a:r>
              <a:rPr lang="en-US"/>
              <a:t>Developed KNN model to predict heart attack probability</a:t>
            </a:r>
          </a:p>
          <a:p>
            <a:pPr algn="l">
              <a:buFont typeface="Wingdings"/>
              <a:buChar char="v"/>
            </a:pPr>
            <a:r>
              <a:rPr lang="en-US"/>
              <a:t>Automated analysis ECG records into four conditions.</a:t>
            </a:r>
          </a:p>
          <a:p>
            <a:pPr marL="114300" indent="0" algn="l"/>
            <a:r>
              <a:rPr lang="en-US"/>
              <a:t>                               </a:t>
            </a:r>
            <a:r>
              <a:rPr lang="en-US" b="1"/>
              <a:t>Normal Heartbeat</a:t>
            </a:r>
            <a:endParaRPr lang="en-US"/>
          </a:p>
          <a:p>
            <a:pPr marL="114300" indent="0" algn="l"/>
            <a:r>
              <a:rPr lang="en-US" b="1"/>
              <a:t>                               Abnormal Heartbeat</a:t>
            </a:r>
          </a:p>
          <a:p>
            <a:pPr marL="114300" indent="0" algn="l"/>
            <a:r>
              <a:rPr lang="en-US" b="1"/>
              <a:t>                               Patient that have history of MI</a:t>
            </a:r>
          </a:p>
          <a:p>
            <a:pPr marL="114300" indent="0" algn="l"/>
            <a:r>
              <a:rPr lang="en-US" b="1"/>
              <a:t>                               Myocardial Infraction</a:t>
            </a:r>
          </a:p>
          <a:p>
            <a:pPr algn="l">
              <a:buFont typeface="Wingdings"/>
              <a:buChar char="v"/>
            </a:pPr>
            <a:r>
              <a:rPr lang="en-US"/>
              <a:t>Generating a graph chart and to the doctor and the patient, to take care of patient's risk.</a:t>
            </a:r>
          </a:p>
          <a:p>
            <a:pPr algn="l">
              <a:buFont typeface="Wingdings"/>
              <a:buChar char="v"/>
            </a:pPr>
            <a:r>
              <a:rPr lang="en-US"/>
              <a:t>Create No-SQL database for save predicted Risk condition.    </a:t>
            </a:r>
          </a:p>
        </p:txBody>
      </p:sp>
      <p:sp>
        <p:nvSpPr>
          <p:cNvPr id="3" name="Rectangle 2">
            <a:extLst>
              <a:ext uri="{FF2B5EF4-FFF2-40B4-BE49-F238E27FC236}">
                <a16:creationId xmlns:a16="http://schemas.microsoft.com/office/drawing/2014/main" id="{9D647D56-E284-5595-859D-79FD7B2A7873}"/>
              </a:ext>
            </a:extLst>
          </p:cNvPr>
          <p:cNvSpPr/>
          <p:nvPr/>
        </p:nvSpPr>
        <p:spPr>
          <a:xfrm>
            <a:off x="1217235" y="472184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IT20618186</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DEWANTHA A.A.A.R.S</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2023-24-015</a:t>
            </a:r>
          </a:p>
        </p:txBody>
      </p:sp>
    </p:spTree>
    <p:extLst>
      <p:ext uri="{BB962C8B-B14F-4D97-AF65-F5344CB8AC3E}">
        <p14:creationId xmlns:p14="http://schemas.microsoft.com/office/powerpoint/2010/main" val="2032524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A50BC17-069D-B4FC-7ABB-121597D47B1A}"/>
              </a:ext>
            </a:extLst>
          </p:cNvPr>
          <p:cNvSpPr>
            <a:spLocks noGrp="1"/>
          </p:cNvSpPr>
          <p:nvPr>
            <p:ph type="subTitle" idx="1"/>
          </p:nvPr>
        </p:nvSpPr>
        <p:spPr>
          <a:xfrm>
            <a:off x="255890" y="1107451"/>
            <a:ext cx="5331935" cy="3772011"/>
          </a:xfrm>
        </p:spPr>
        <p:txBody>
          <a:bodyPr/>
          <a:lstStyle/>
          <a:p>
            <a:r>
              <a:rPr lang="en-US"/>
              <a:t>The normal person category was grouped as low risk (represented by 0), </a:t>
            </a:r>
          </a:p>
          <a:p>
            <a:r>
              <a:rPr lang="en-US"/>
              <a:t>The abnormal heartbeat category as medium risk (represented by 1), and </a:t>
            </a:r>
          </a:p>
          <a:p>
            <a:r>
              <a:rPr lang="en-US"/>
              <a:t>The myocardial infraction and history of myocardial infraction categories were selected as high risk (represented by 2). </a:t>
            </a:r>
          </a:p>
          <a:p>
            <a:pPr marL="114300" indent="0">
              <a:buNone/>
            </a:pPr>
            <a:endParaRPr lang="en-US"/>
          </a:p>
          <a:p>
            <a:pPr marL="114300" indent="0">
              <a:buNone/>
            </a:pPr>
            <a:endParaRPr lang="en-US"/>
          </a:p>
          <a:p>
            <a:r>
              <a:rPr lang="en-US"/>
              <a:t>Accordingly, a graph generated by the mobile application is shown below with Risk Level in y-axis (vertical) and Dates in x- axis (horizontal).</a:t>
            </a:r>
          </a:p>
        </p:txBody>
      </p:sp>
      <p:sp>
        <p:nvSpPr>
          <p:cNvPr id="3" name="Title 2">
            <a:extLst>
              <a:ext uri="{FF2B5EF4-FFF2-40B4-BE49-F238E27FC236}">
                <a16:creationId xmlns:a16="http://schemas.microsoft.com/office/drawing/2014/main" id="{C9E6B1FE-9885-989B-C261-CD3D6C8A5FED}"/>
              </a:ext>
            </a:extLst>
          </p:cNvPr>
          <p:cNvSpPr>
            <a:spLocks noGrp="1"/>
          </p:cNvSpPr>
          <p:nvPr>
            <p:ph type="title"/>
          </p:nvPr>
        </p:nvSpPr>
        <p:spPr>
          <a:xfrm>
            <a:off x="257962" y="260983"/>
            <a:ext cx="5344323" cy="572700"/>
          </a:xfrm>
        </p:spPr>
        <p:txBody>
          <a:bodyPr/>
          <a:lstStyle/>
          <a:p>
            <a:r>
              <a:rPr lang="en-US"/>
              <a:t>Generate Graph</a:t>
            </a:r>
          </a:p>
        </p:txBody>
      </p:sp>
      <p:pic>
        <p:nvPicPr>
          <p:cNvPr id="4" name="Picture 3" descr="A screenshot of a graph&#10;&#10;Description automatically generated">
            <a:extLst>
              <a:ext uri="{FF2B5EF4-FFF2-40B4-BE49-F238E27FC236}">
                <a16:creationId xmlns:a16="http://schemas.microsoft.com/office/drawing/2014/main" id="{B617B677-7CD9-4C4E-4644-06567F0E2B39}"/>
              </a:ext>
            </a:extLst>
          </p:cNvPr>
          <p:cNvPicPr>
            <a:picLocks noChangeAspect="1"/>
          </p:cNvPicPr>
          <p:nvPr/>
        </p:nvPicPr>
        <p:blipFill>
          <a:blip r:embed="rId2"/>
          <a:stretch>
            <a:fillRect/>
          </a:stretch>
        </p:blipFill>
        <p:spPr>
          <a:xfrm>
            <a:off x="5864111" y="263471"/>
            <a:ext cx="2617396" cy="4616556"/>
          </a:xfrm>
          <a:prstGeom prst="rect">
            <a:avLst/>
          </a:prstGeom>
        </p:spPr>
      </p:pic>
    </p:spTree>
    <p:extLst>
      <p:ext uri="{BB962C8B-B14F-4D97-AF65-F5344CB8AC3E}">
        <p14:creationId xmlns:p14="http://schemas.microsoft.com/office/powerpoint/2010/main" val="3855305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52"/>
          <p:cNvSpPr txBox="1">
            <a:spLocks noGrp="1"/>
          </p:cNvSpPr>
          <p:nvPr>
            <p:ph type="title"/>
          </p:nvPr>
        </p:nvSpPr>
        <p:spPr>
          <a:xfrm>
            <a:off x="2310120" y="133644"/>
            <a:ext cx="4985147" cy="1145665"/>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sz="5400"/>
              <a:t>Conclusion</a:t>
            </a:r>
            <a:endParaRPr sz="5400">
              <a:solidFill>
                <a:schemeClr val="accent1"/>
              </a:solidFill>
            </a:endParaRPr>
          </a:p>
        </p:txBody>
      </p:sp>
      <p:pic>
        <p:nvPicPr>
          <p:cNvPr id="1720" name="Google Shape;1720;p52"/>
          <p:cNvPicPr preferRelativeResize="0"/>
          <p:nvPr/>
        </p:nvPicPr>
        <p:blipFill rotWithShape="1">
          <a:blip r:embed="rId3">
            <a:alphaModFix/>
          </a:blip>
          <a:srcRect l="31698" t="6970" b="6978"/>
          <a:stretch/>
        </p:blipFill>
        <p:spPr>
          <a:xfrm>
            <a:off x="-17625" y="0"/>
            <a:ext cx="2722926" cy="5143501"/>
          </a:xfrm>
          <a:prstGeom prst="rect">
            <a:avLst/>
          </a:prstGeom>
          <a:noFill/>
          <a:ln>
            <a:noFill/>
          </a:ln>
        </p:spPr>
      </p:pic>
      <p:cxnSp>
        <p:nvCxnSpPr>
          <p:cNvPr id="1721" name="Google Shape;1721;p52"/>
          <p:cNvCxnSpPr/>
          <p:nvPr/>
        </p:nvCxnSpPr>
        <p:spPr>
          <a:xfrm>
            <a:off x="2707900" y="-8050"/>
            <a:ext cx="0" cy="5164800"/>
          </a:xfrm>
          <a:prstGeom prst="straightConnector1">
            <a:avLst/>
          </a:prstGeom>
          <a:noFill/>
          <a:ln w="19050" cap="flat" cmpd="sng">
            <a:solidFill>
              <a:schemeClr val="accent1"/>
            </a:solidFill>
            <a:prstDash val="solid"/>
            <a:round/>
            <a:headEnd type="none" w="med" len="med"/>
            <a:tailEnd type="none" w="med" len="med"/>
          </a:ln>
        </p:spPr>
      </p:cxnSp>
      <p:pic>
        <p:nvPicPr>
          <p:cNvPr id="1722" name="Google Shape;1722;p52"/>
          <p:cNvPicPr preferRelativeResize="0"/>
          <p:nvPr/>
        </p:nvPicPr>
        <p:blipFill>
          <a:blip r:embed="rId4">
            <a:alphaModFix/>
          </a:blip>
          <a:stretch>
            <a:fillRect/>
          </a:stretch>
        </p:blipFill>
        <p:spPr>
          <a:xfrm rot="900000">
            <a:off x="2789244" y="2566022"/>
            <a:ext cx="3541804" cy="4816857"/>
          </a:xfrm>
          <a:prstGeom prst="rect">
            <a:avLst/>
          </a:prstGeom>
          <a:noFill/>
          <a:ln>
            <a:noFill/>
          </a:ln>
        </p:spPr>
      </p:pic>
      <p:pic>
        <p:nvPicPr>
          <p:cNvPr id="1723" name="Google Shape;1723;p52"/>
          <p:cNvPicPr preferRelativeResize="0"/>
          <p:nvPr/>
        </p:nvPicPr>
        <p:blipFill>
          <a:blip r:embed="rId5">
            <a:alphaModFix/>
          </a:blip>
          <a:stretch>
            <a:fillRect/>
          </a:stretch>
        </p:blipFill>
        <p:spPr>
          <a:xfrm rot="-4500000">
            <a:off x="6912626" y="3350003"/>
            <a:ext cx="321896" cy="300100"/>
          </a:xfrm>
          <a:prstGeom prst="rect">
            <a:avLst/>
          </a:prstGeom>
          <a:noFill/>
          <a:ln>
            <a:noFill/>
          </a:ln>
        </p:spPr>
      </p:pic>
      <p:pic>
        <p:nvPicPr>
          <p:cNvPr id="1724" name="Google Shape;1724;p52"/>
          <p:cNvPicPr preferRelativeResize="0"/>
          <p:nvPr/>
        </p:nvPicPr>
        <p:blipFill>
          <a:blip r:embed="rId6">
            <a:alphaModFix/>
          </a:blip>
          <a:stretch>
            <a:fillRect/>
          </a:stretch>
        </p:blipFill>
        <p:spPr>
          <a:xfrm rot="899998">
            <a:off x="7431457" y="2483289"/>
            <a:ext cx="665522" cy="621153"/>
          </a:xfrm>
          <a:prstGeom prst="rect">
            <a:avLst/>
          </a:prstGeom>
          <a:noFill/>
          <a:ln>
            <a:noFill/>
          </a:ln>
        </p:spPr>
      </p:pic>
      <p:pic>
        <p:nvPicPr>
          <p:cNvPr id="1725" name="Google Shape;1725;p52"/>
          <p:cNvPicPr preferRelativeResize="0"/>
          <p:nvPr/>
        </p:nvPicPr>
        <p:blipFill>
          <a:blip r:embed="rId7">
            <a:alphaModFix/>
          </a:blip>
          <a:stretch>
            <a:fillRect/>
          </a:stretch>
        </p:blipFill>
        <p:spPr>
          <a:xfrm rot="899987">
            <a:off x="7811494" y="349817"/>
            <a:ext cx="535946" cy="500209"/>
          </a:xfrm>
          <a:prstGeom prst="rect">
            <a:avLst/>
          </a:prstGeom>
          <a:noFill/>
          <a:ln>
            <a:noFill/>
          </a:ln>
        </p:spPr>
      </p:pic>
      <p:pic>
        <p:nvPicPr>
          <p:cNvPr id="1726" name="Google Shape;1726;p52"/>
          <p:cNvPicPr preferRelativeResize="0"/>
          <p:nvPr/>
        </p:nvPicPr>
        <p:blipFill>
          <a:blip r:embed="rId6">
            <a:alphaModFix/>
          </a:blip>
          <a:stretch>
            <a:fillRect/>
          </a:stretch>
        </p:blipFill>
        <p:spPr>
          <a:xfrm rot="-900008" flipH="1">
            <a:off x="5920616" y="2911498"/>
            <a:ext cx="410087" cy="382752"/>
          </a:xfrm>
          <a:prstGeom prst="rect">
            <a:avLst/>
          </a:prstGeom>
          <a:noFill/>
          <a:ln>
            <a:noFill/>
          </a:ln>
        </p:spPr>
      </p:pic>
      <p:pic>
        <p:nvPicPr>
          <p:cNvPr id="4" name="Google Shape;1184;p38">
            <a:extLst>
              <a:ext uri="{FF2B5EF4-FFF2-40B4-BE49-F238E27FC236}">
                <a16:creationId xmlns:a16="http://schemas.microsoft.com/office/drawing/2014/main" id="{83D48124-B003-F226-0FC4-AB5DC7851533}"/>
              </a:ext>
            </a:extLst>
          </p:cNvPr>
          <p:cNvPicPr preferRelativeResize="0"/>
          <p:nvPr/>
        </p:nvPicPr>
        <p:blipFill>
          <a:blip r:embed="rId8">
            <a:alphaModFix/>
          </a:blip>
          <a:stretch>
            <a:fillRect/>
          </a:stretch>
        </p:blipFill>
        <p:spPr>
          <a:xfrm rot="899989">
            <a:off x="7914989" y="4123439"/>
            <a:ext cx="852860" cy="794851"/>
          </a:xfrm>
          <a:prstGeom prst="rect">
            <a:avLst/>
          </a:prstGeom>
          <a:noFill/>
          <a:ln>
            <a:noFill/>
          </a:ln>
        </p:spPr>
      </p:pic>
      <p:sp>
        <p:nvSpPr>
          <p:cNvPr id="6" name="Rectangle 5">
            <a:extLst>
              <a:ext uri="{FF2B5EF4-FFF2-40B4-BE49-F238E27FC236}">
                <a16:creationId xmlns:a16="http://schemas.microsoft.com/office/drawing/2014/main" id="{030A9067-9D21-CA30-F230-3A006598C895}"/>
              </a:ext>
            </a:extLst>
          </p:cNvPr>
          <p:cNvSpPr/>
          <p:nvPr/>
        </p:nvSpPr>
        <p:spPr>
          <a:xfrm>
            <a:off x="1064835" y="476353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tx1"/>
              </a:solidFill>
              <a:cs typeface="Arial"/>
            </a:endParaRPr>
          </a:p>
        </p:txBody>
      </p:sp>
      <p:sp>
        <p:nvSpPr>
          <p:cNvPr id="3" name="Rectangle 2">
            <a:extLst>
              <a:ext uri="{FF2B5EF4-FFF2-40B4-BE49-F238E27FC236}">
                <a16:creationId xmlns:a16="http://schemas.microsoft.com/office/drawing/2014/main" id="{42E28932-4B48-2C40-D9C1-6ED3DD27FA58}"/>
              </a:ext>
            </a:extLst>
          </p:cNvPr>
          <p:cNvSpPr/>
          <p:nvPr/>
        </p:nvSpPr>
        <p:spPr>
          <a:xfrm>
            <a:off x="1217235" y="474341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IT20618186</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DEWANTHA A.A.A.R.S</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2023-24-015</a:t>
            </a:r>
          </a:p>
        </p:txBody>
      </p:sp>
      <p:sp>
        <p:nvSpPr>
          <p:cNvPr id="2" name="TextBox 1">
            <a:extLst>
              <a:ext uri="{FF2B5EF4-FFF2-40B4-BE49-F238E27FC236}">
                <a16:creationId xmlns:a16="http://schemas.microsoft.com/office/drawing/2014/main" id="{3497A2A7-9487-9FA2-EEE2-8A2DFF6DD453}"/>
              </a:ext>
            </a:extLst>
          </p:cNvPr>
          <p:cNvSpPr txBox="1"/>
          <p:nvPr/>
        </p:nvSpPr>
        <p:spPr>
          <a:xfrm>
            <a:off x="3616216" y="1221827"/>
            <a:ext cx="5206560"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Sans-Serif"/>
              <a:buChar char="Ø"/>
            </a:pPr>
            <a:r>
              <a:rPr lang="en-US" sz="1600">
                <a:solidFill>
                  <a:srgbClr val="333333"/>
                </a:solidFill>
              </a:rPr>
              <a:t>Develop an automated system that utilizes machine learning algorithms to analyze ECG medical records, predict future heart disease-related issues, and generate a graph chart for visual representation of the patient's current and predicted future status.</a:t>
            </a:r>
          </a:p>
          <a:p>
            <a:pPr algn="l"/>
            <a:endParaRPr lang="en-US"/>
          </a:p>
        </p:txBody>
      </p:sp>
    </p:spTree>
    <p:extLst>
      <p:ext uri="{BB962C8B-B14F-4D97-AF65-F5344CB8AC3E}">
        <p14:creationId xmlns:p14="http://schemas.microsoft.com/office/powerpoint/2010/main" val="902968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DCF4FA"/>
            </a:gs>
          </a:gsLst>
          <a:path path="circle">
            <a:fillToRect l="50000" t="50000" r="50000" b="50000"/>
          </a:path>
          <a:tileRect/>
        </a:gradFill>
        <a:effectLst/>
      </p:bgPr>
    </p:bg>
    <p:spTree>
      <p:nvGrpSpPr>
        <p:cNvPr id="1" name="Shape 1128"/>
        <p:cNvGrpSpPr/>
        <p:nvPr/>
      </p:nvGrpSpPr>
      <p:grpSpPr>
        <a:xfrm>
          <a:off x="0" y="0"/>
          <a:ext cx="0" cy="0"/>
          <a:chOff x="0" y="0"/>
          <a:chExt cx="0" cy="0"/>
        </a:xfrm>
      </p:grpSpPr>
      <p:sp>
        <p:nvSpPr>
          <p:cNvPr id="1129" name="Google Shape;1129;p36"/>
          <p:cNvSpPr/>
          <p:nvPr/>
        </p:nvSpPr>
        <p:spPr>
          <a:xfrm>
            <a:off x="5125213" y="3641358"/>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3000" b="1">
              <a:solidFill>
                <a:schemeClr val="accent2"/>
              </a:solidFill>
              <a:latin typeface="Archivo Black"/>
              <a:ea typeface="Archivo Black"/>
              <a:cs typeface="Archivo Black"/>
              <a:sym typeface="Archivo Black"/>
            </a:endParaRPr>
          </a:p>
        </p:txBody>
      </p:sp>
      <p:sp>
        <p:nvSpPr>
          <p:cNvPr id="1132" name="Google Shape;1132;p36"/>
          <p:cNvSpPr txBox="1">
            <a:spLocks noGrp="1"/>
          </p:cNvSpPr>
          <p:nvPr>
            <p:ph type="title" idx="13"/>
          </p:nvPr>
        </p:nvSpPr>
        <p:spPr>
          <a:xfrm>
            <a:off x="6170884" y="3513306"/>
            <a:ext cx="2508900" cy="53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1400" err="1"/>
              <a:t>Lakshan</a:t>
            </a:r>
            <a:r>
              <a:rPr lang="en-US" sz="1400"/>
              <a:t> J. A. T.</a:t>
            </a:r>
            <a:endParaRPr sz="1400"/>
          </a:p>
        </p:txBody>
      </p:sp>
      <p:sp>
        <p:nvSpPr>
          <p:cNvPr id="1133" name="Google Shape;1133;p36"/>
          <p:cNvSpPr/>
          <p:nvPr/>
        </p:nvSpPr>
        <p:spPr>
          <a:xfrm>
            <a:off x="1073179" y="3641358"/>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5125213" y="2113833"/>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1073179" y="2097333"/>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txBox="1">
            <a:spLocks noGrp="1"/>
          </p:cNvSpPr>
          <p:nvPr>
            <p:ph type="title" idx="3"/>
          </p:nvPr>
        </p:nvSpPr>
        <p:spPr>
          <a:xfrm>
            <a:off x="2118846" y="3572137"/>
            <a:ext cx="2508900" cy="53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400"/>
              <a:t>Jayasekara J.M.P.N.K</a:t>
            </a:r>
            <a:endParaRPr sz="1400"/>
          </a:p>
        </p:txBody>
      </p:sp>
      <p:sp>
        <p:nvSpPr>
          <p:cNvPr id="1140" name="Google Shape;1140;p36"/>
          <p:cNvSpPr txBox="1">
            <a:spLocks noGrp="1"/>
          </p:cNvSpPr>
          <p:nvPr>
            <p:ph type="title"/>
          </p:nvPr>
        </p:nvSpPr>
        <p:spPr>
          <a:xfrm>
            <a:off x="2118846" y="2027737"/>
            <a:ext cx="2508900" cy="53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1400"/>
              <a:t>Dewantha A. A. A. R. S.​</a:t>
            </a:r>
            <a:br>
              <a:rPr lang="en-US" sz="1400"/>
            </a:br>
            <a:r>
              <a:rPr lang="en-US" sz="1400"/>
              <a:t>(Group Leader)</a:t>
            </a:r>
          </a:p>
        </p:txBody>
      </p:sp>
      <p:sp>
        <p:nvSpPr>
          <p:cNvPr id="1141" name="Google Shape;1141;p36"/>
          <p:cNvSpPr txBox="1">
            <a:spLocks noGrp="1"/>
          </p:cNvSpPr>
          <p:nvPr>
            <p:ph type="subTitle" idx="1"/>
          </p:nvPr>
        </p:nvSpPr>
        <p:spPr>
          <a:xfrm>
            <a:off x="2118846" y="2586575"/>
            <a:ext cx="2507400" cy="50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400"/>
              <a:t>IT20618186</a:t>
            </a:r>
          </a:p>
          <a:p>
            <a:pPr marL="0" lvl="0" indent="0" algn="l" rtl="0">
              <a:spcBef>
                <a:spcPts val="0"/>
              </a:spcBef>
              <a:spcAft>
                <a:spcPts val="0"/>
              </a:spcAft>
              <a:buNone/>
            </a:pPr>
            <a:r>
              <a:rPr lang="en-US" sz="1200" i="1"/>
              <a:t>Department of Information Technology</a:t>
            </a:r>
            <a:endParaRPr sz="1200" i="1"/>
          </a:p>
        </p:txBody>
      </p:sp>
      <p:sp>
        <p:nvSpPr>
          <p:cNvPr id="1142" name="Google Shape;1142;p36"/>
          <p:cNvSpPr txBox="1">
            <a:spLocks noGrp="1"/>
          </p:cNvSpPr>
          <p:nvPr>
            <p:ph type="subTitle" idx="4"/>
          </p:nvPr>
        </p:nvSpPr>
        <p:spPr>
          <a:xfrm>
            <a:off x="2118846" y="3981612"/>
            <a:ext cx="2507400" cy="50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400"/>
              <a:t>IT20623418</a:t>
            </a:r>
          </a:p>
          <a:p>
            <a:pPr marL="0" lvl="0" indent="0" algn="l" rtl="0">
              <a:spcBef>
                <a:spcPts val="0"/>
              </a:spcBef>
              <a:spcAft>
                <a:spcPts val="0"/>
              </a:spcAft>
              <a:buNone/>
            </a:pPr>
            <a:r>
              <a:rPr lang="en-US" sz="1200" i="1"/>
              <a:t>Department of Software Engineering</a:t>
            </a:r>
            <a:endParaRPr lang="en-US" sz="1200"/>
          </a:p>
        </p:txBody>
      </p:sp>
      <p:sp>
        <p:nvSpPr>
          <p:cNvPr id="1143" name="Google Shape;1143;p36"/>
          <p:cNvSpPr txBox="1">
            <a:spLocks noGrp="1"/>
          </p:cNvSpPr>
          <p:nvPr>
            <p:ph type="title" idx="6"/>
          </p:nvPr>
        </p:nvSpPr>
        <p:spPr>
          <a:xfrm>
            <a:off x="6155121" y="1871956"/>
            <a:ext cx="2505600" cy="53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1400" err="1"/>
              <a:t>Amaraweera</a:t>
            </a:r>
            <a:r>
              <a:rPr lang="en-US" sz="1400"/>
              <a:t> O. G.</a:t>
            </a:r>
            <a:endParaRPr sz="1400"/>
          </a:p>
        </p:txBody>
      </p:sp>
      <p:sp>
        <p:nvSpPr>
          <p:cNvPr id="1145" name="Google Shape;1145;p36"/>
          <p:cNvSpPr txBox="1">
            <a:spLocks noGrp="1"/>
          </p:cNvSpPr>
          <p:nvPr>
            <p:ph type="title" idx="9"/>
          </p:nvPr>
        </p:nvSpPr>
        <p:spPr>
          <a:xfrm>
            <a:off x="964064" y="-268248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Team</a:t>
            </a:r>
            <a:r>
              <a:rPr lang="en">
                <a:solidFill>
                  <a:schemeClr val="accent1"/>
                </a:solidFill>
              </a:rPr>
              <a:t> Members</a:t>
            </a:r>
            <a:endParaRPr>
              <a:solidFill>
                <a:schemeClr val="accent1"/>
              </a:solidFill>
            </a:endParaRPr>
          </a:p>
        </p:txBody>
      </p:sp>
      <p:pic>
        <p:nvPicPr>
          <p:cNvPr id="1146" name="Google Shape;1146;p36"/>
          <p:cNvPicPr preferRelativeResize="0"/>
          <p:nvPr/>
        </p:nvPicPr>
        <p:blipFill>
          <a:blip r:embed="rId3">
            <a:alphaModFix/>
          </a:blip>
          <a:stretch>
            <a:fillRect/>
          </a:stretch>
        </p:blipFill>
        <p:spPr>
          <a:xfrm rot="-900008" flipH="1">
            <a:off x="7915978" y="727048"/>
            <a:ext cx="410087" cy="382752"/>
          </a:xfrm>
          <a:prstGeom prst="rect">
            <a:avLst/>
          </a:prstGeom>
          <a:noFill/>
          <a:ln>
            <a:noFill/>
          </a:ln>
        </p:spPr>
      </p:pic>
      <p:pic>
        <p:nvPicPr>
          <p:cNvPr id="1147" name="Google Shape;1147;p36"/>
          <p:cNvPicPr preferRelativeResize="0"/>
          <p:nvPr/>
        </p:nvPicPr>
        <p:blipFill>
          <a:blip r:embed="rId4">
            <a:alphaModFix/>
          </a:blip>
          <a:stretch>
            <a:fillRect/>
          </a:stretch>
        </p:blipFill>
        <p:spPr>
          <a:xfrm rot="899999">
            <a:off x="814256" y="4318479"/>
            <a:ext cx="321896" cy="300100"/>
          </a:xfrm>
          <a:prstGeom prst="rect">
            <a:avLst/>
          </a:prstGeom>
          <a:noFill/>
          <a:ln>
            <a:noFill/>
          </a:ln>
        </p:spPr>
      </p:pic>
      <p:pic>
        <p:nvPicPr>
          <p:cNvPr id="1148" name="Google Shape;1148;p36"/>
          <p:cNvPicPr preferRelativeResize="0"/>
          <p:nvPr/>
        </p:nvPicPr>
        <p:blipFill>
          <a:blip r:embed="rId4">
            <a:alphaModFix/>
          </a:blip>
          <a:stretch>
            <a:fillRect/>
          </a:stretch>
        </p:blipFill>
        <p:spPr>
          <a:xfrm rot="899999">
            <a:off x="4701692" y="3292034"/>
            <a:ext cx="321896" cy="300100"/>
          </a:xfrm>
          <a:prstGeom prst="rect">
            <a:avLst/>
          </a:prstGeom>
          <a:noFill/>
          <a:ln>
            <a:noFill/>
          </a:ln>
        </p:spPr>
      </p:pic>
      <p:sp>
        <p:nvSpPr>
          <p:cNvPr id="3" name="Subtitle 2">
            <a:extLst>
              <a:ext uri="{FF2B5EF4-FFF2-40B4-BE49-F238E27FC236}">
                <a16:creationId xmlns:a16="http://schemas.microsoft.com/office/drawing/2014/main" id="{6F962EAA-C38F-5A08-F74B-D47601D64649}"/>
              </a:ext>
            </a:extLst>
          </p:cNvPr>
          <p:cNvSpPr>
            <a:spLocks noGrp="1"/>
          </p:cNvSpPr>
          <p:nvPr>
            <p:ph type="subTitle" idx="7"/>
          </p:nvPr>
        </p:nvSpPr>
        <p:spPr>
          <a:xfrm>
            <a:off x="6155121" y="2306167"/>
            <a:ext cx="2504100" cy="508200"/>
          </a:xfrm>
        </p:spPr>
        <p:txBody>
          <a:bodyPr/>
          <a:lstStyle/>
          <a:p>
            <a:pPr marL="0" lvl="0" indent="0" algn="l" rtl="0">
              <a:spcBef>
                <a:spcPts val="0"/>
              </a:spcBef>
              <a:spcAft>
                <a:spcPts val="0"/>
              </a:spcAft>
              <a:buNone/>
            </a:pPr>
            <a:r>
              <a:rPr lang="en-US" sz="1400"/>
              <a:t>IT20616588</a:t>
            </a:r>
          </a:p>
          <a:p>
            <a:pPr marL="0" lvl="0" indent="0" algn="l" rtl="0">
              <a:spcBef>
                <a:spcPts val="0"/>
              </a:spcBef>
              <a:spcAft>
                <a:spcPts val="0"/>
              </a:spcAft>
              <a:buNone/>
            </a:pPr>
            <a:r>
              <a:rPr lang="en-US" sz="1200" i="1"/>
              <a:t>Department of Software Engineering</a:t>
            </a:r>
            <a:endParaRPr lang="en-US" sz="1200"/>
          </a:p>
        </p:txBody>
      </p:sp>
      <p:sp>
        <p:nvSpPr>
          <p:cNvPr id="6" name="Google Shape;1141;p36">
            <a:extLst>
              <a:ext uri="{FF2B5EF4-FFF2-40B4-BE49-F238E27FC236}">
                <a16:creationId xmlns:a16="http://schemas.microsoft.com/office/drawing/2014/main" id="{415B4A2C-E1D1-8682-7ED3-115CCCEC54DC}"/>
              </a:ext>
            </a:extLst>
          </p:cNvPr>
          <p:cNvSpPr txBox="1">
            <a:spLocks/>
          </p:cNvSpPr>
          <p:nvPr/>
        </p:nvSpPr>
        <p:spPr>
          <a:xfrm>
            <a:off x="6155121" y="3920164"/>
            <a:ext cx="2507400" cy="508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marL="0" indent="0"/>
            <a:r>
              <a:rPr lang="en-US" sz="1400"/>
              <a:t>IT20642150</a:t>
            </a:r>
          </a:p>
          <a:p>
            <a:pPr marL="0" indent="0"/>
            <a:r>
              <a:rPr lang="en-US" sz="1200" i="1"/>
              <a:t>Department of Information Technology</a:t>
            </a:r>
          </a:p>
        </p:txBody>
      </p:sp>
      <p:sp>
        <p:nvSpPr>
          <p:cNvPr id="8" name="TextBox 7">
            <a:extLst>
              <a:ext uri="{FF2B5EF4-FFF2-40B4-BE49-F238E27FC236}">
                <a16:creationId xmlns:a16="http://schemas.microsoft.com/office/drawing/2014/main" id="{0C4306AC-295A-7763-81C8-6BF33D3988EA}"/>
              </a:ext>
            </a:extLst>
          </p:cNvPr>
          <p:cNvSpPr txBox="1"/>
          <p:nvPr/>
        </p:nvSpPr>
        <p:spPr>
          <a:xfrm>
            <a:off x="2703074" y="1090404"/>
            <a:ext cx="3930531" cy="738664"/>
          </a:xfrm>
          <a:prstGeom prst="rect">
            <a:avLst/>
          </a:prstGeom>
          <a:noFill/>
        </p:spPr>
        <p:txBody>
          <a:bodyPr wrap="square">
            <a:spAutoFit/>
          </a:bodyPr>
          <a:lstStyle/>
          <a:p>
            <a:r>
              <a:rPr lang="en-US" b="1">
                <a:latin typeface="Lexend" panose="020B0604020202020204" charset="0"/>
              </a:rPr>
              <a:t>Supervisor</a:t>
            </a:r>
            <a:r>
              <a:rPr lang="en-US">
                <a:latin typeface="Lexend" panose="020B0604020202020204" charset="0"/>
              </a:rPr>
              <a:t> : Dr. Kapila </a:t>
            </a:r>
            <a:r>
              <a:rPr lang="en-US" err="1">
                <a:latin typeface="Lexend" panose="020B0604020202020204" charset="0"/>
              </a:rPr>
              <a:t>Dissanayaka</a:t>
            </a:r>
            <a:r>
              <a:rPr lang="en-US">
                <a:latin typeface="Lexend" panose="020B0604020202020204" charset="0"/>
              </a:rPr>
              <a:t>​</a:t>
            </a:r>
          </a:p>
          <a:p>
            <a:r>
              <a:rPr lang="en-US" b="1">
                <a:latin typeface="Lexend" panose="020B0604020202020204" charset="0"/>
              </a:rPr>
              <a:t>Co-Supervisor</a:t>
            </a:r>
            <a:r>
              <a:rPr lang="en-US">
                <a:latin typeface="Lexend" panose="020B0604020202020204" charset="0"/>
              </a:rPr>
              <a:t> : Ms. </a:t>
            </a:r>
            <a:r>
              <a:rPr lang="en-US" err="1">
                <a:latin typeface="Lexend" panose="020B0604020202020204" charset="0"/>
              </a:rPr>
              <a:t>Bhagyanie</a:t>
            </a:r>
            <a:r>
              <a:rPr lang="en-US">
                <a:latin typeface="Lexend" panose="020B0604020202020204" charset="0"/>
              </a:rPr>
              <a:t> </a:t>
            </a:r>
            <a:r>
              <a:rPr lang="en-US" err="1">
                <a:latin typeface="Lexend" panose="020B0604020202020204" charset="0"/>
              </a:rPr>
              <a:t>Chathurika</a:t>
            </a:r>
            <a:r>
              <a:rPr lang="en-US">
                <a:latin typeface="Lexend" panose="020B0604020202020204" charset="0"/>
              </a:rPr>
              <a:t>​</a:t>
            </a:r>
          </a:p>
          <a:p>
            <a:r>
              <a:rPr lang="en-US" b="1">
                <a:latin typeface="Lexend" panose="020B0604020202020204" charset="0"/>
              </a:rPr>
              <a:t>External Supervisor </a:t>
            </a:r>
            <a:r>
              <a:rPr lang="en-US">
                <a:latin typeface="Lexend" panose="020B0604020202020204" charset="0"/>
              </a:rPr>
              <a:t>: Dr </a:t>
            </a:r>
            <a:r>
              <a:rPr lang="en-US" err="1">
                <a:latin typeface="Lexend" panose="020B0604020202020204" charset="0"/>
              </a:rPr>
              <a:t>Susith</a:t>
            </a:r>
            <a:r>
              <a:rPr lang="en-US">
                <a:latin typeface="Lexend" panose="020B0604020202020204" charset="0"/>
              </a:rPr>
              <a:t> Athukorala </a:t>
            </a:r>
          </a:p>
        </p:txBody>
      </p:sp>
      <p:pic>
        <p:nvPicPr>
          <p:cNvPr id="14" name="Picture 13">
            <a:extLst>
              <a:ext uri="{FF2B5EF4-FFF2-40B4-BE49-F238E27FC236}">
                <a16:creationId xmlns:a16="http://schemas.microsoft.com/office/drawing/2014/main" id="{05F283B1-411E-141E-C8FE-D45BDC912202}"/>
              </a:ext>
            </a:extLst>
          </p:cNvPr>
          <p:cNvPicPr>
            <a:picLocks noChangeAspect="1"/>
          </p:cNvPicPr>
          <p:nvPr/>
        </p:nvPicPr>
        <p:blipFill>
          <a:blip r:embed="rId5"/>
          <a:stretch>
            <a:fillRect/>
          </a:stretch>
        </p:blipFill>
        <p:spPr>
          <a:xfrm>
            <a:off x="1095443" y="3663622"/>
            <a:ext cx="743759" cy="743759"/>
          </a:xfrm>
          <a:prstGeom prst="rect">
            <a:avLst/>
          </a:prstGeom>
        </p:spPr>
      </p:pic>
      <p:pic>
        <p:nvPicPr>
          <p:cNvPr id="16" name="Picture 15">
            <a:extLst>
              <a:ext uri="{FF2B5EF4-FFF2-40B4-BE49-F238E27FC236}">
                <a16:creationId xmlns:a16="http://schemas.microsoft.com/office/drawing/2014/main" id="{B8B1DD5B-1092-095C-6703-711D53E34C9D}"/>
              </a:ext>
            </a:extLst>
          </p:cNvPr>
          <p:cNvPicPr>
            <a:picLocks noChangeAspect="1"/>
          </p:cNvPicPr>
          <p:nvPr/>
        </p:nvPicPr>
        <p:blipFill>
          <a:blip r:embed="rId6"/>
          <a:stretch>
            <a:fillRect/>
          </a:stretch>
        </p:blipFill>
        <p:spPr>
          <a:xfrm>
            <a:off x="5146260" y="2132668"/>
            <a:ext cx="738665" cy="738665"/>
          </a:xfrm>
          <a:prstGeom prst="rect">
            <a:avLst/>
          </a:prstGeom>
        </p:spPr>
      </p:pic>
      <p:pic>
        <p:nvPicPr>
          <p:cNvPr id="20" name="Picture 19">
            <a:extLst>
              <a:ext uri="{FF2B5EF4-FFF2-40B4-BE49-F238E27FC236}">
                <a16:creationId xmlns:a16="http://schemas.microsoft.com/office/drawing/2014/main" id="{1CCF59C9-D1E1-F4BC-CD04-5923243AF2AA}"/>
              </a:ext>
            </a:extLst>
          </p:cNvPr>
          <p:cNvPicPr>
            <a:picLocks noChangeAspect="1"/>
          </p:cNvPicPr>
          <p:nvPr/>
        </p:nvPicPr>
        <p:blipFill>
          <a:blip r:embed="rId7"/>
          <a:stretch>
            <a:fillRect/>
          </a:stretch>
        </p:blipFill>
        <p:spPr>
          <a:xfrm>
            <a:off x="5130693" y="3657560"/>
            <a:ext cx="773951" cy="751472"/>
          </a:xfrm>
          <a:prstGeom prst="ellipse">
            <a:avLst/>
          </a:prstGeom>
        </p:spPr>
      </p:pic>
      <p:pic>
        <p:nvPicPr>
          <p:cNvPr id="24" name="Picture 23">
            <a:extLst>
              <a:ext uri="{FF2B5EF4-FFF2-40B4-BE49-F238E27FC236}">
                <a16:creationId xmlns:a16="http://schemas.microsoft.com/office/drawing/2014/main" id="{D83B52EC-B062-75CA-7DAC-3A6A11B1A743}"/>
              </a:ext>
            </a:extLst>
          </p:cNvPr>
          <p:cNvPicPr>
            <a:picLocks noChangeAspect="1"/>
          </p:cNvPicPr>
          <p:nvPr/>
        </p:nvPicPr>
        <p:blipFill>
          <a:blip r:embed="rId8"/>
          <a:stretch>
            <a:fillRect/>
          </a:stretch>
        </p:blipFill>
        <p:spPr>
          <a:xfrm>
            <a:off x="1086772" y="2105594"/>
            <a:ext cx="757478" cy="75747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57"/>
          <p:cNvSpPr txBox="1">
            <a:spLocks noGrp="1"/>
          </p:cNvSpPr>
          <p:nvPr>
            <p:ph type="title"/>
          </p:nvPr>
        </p:nvSpPr>
        <p:spPr>
          <a:xfrm>
            <a:off x="2230984" y="247120"/>
            <a:ext cx="2805836" cy="572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400"/>
              <a:t>Tools</a:t>
            </a:r>
            <a:endParaRPr sz="2400">
              <a:solidFill>
                <a:schemeClr val="accent1"/>
              </a:solidFill>
            </a:endParaRPr>
          </a:p>
        </p:txBody>
      </p:sp>
      <p:pic>
        <p:nvPicPr>
          <p:cNvPr id="1946" name="Google Shape;1946;p57"/>
          <p:cNvPicPr preferRelativeResize="0"/>
          <p:nvPr/>
        </p:nvPicPr>
        <p:blipFill rotWithShape="1">
          <a:blip r:embed="rId3">
            <a:alphaModFix/>
          </a:blip>
          <a:srcRect t="54141" r="40415"/>
          <a:stretch/>
        </p:blipFill>
        <p:spPr>
          <a:xfrm>
            <a:off x="6936475" y="-87300"/>
            <a:ext cx="2299326" cy="2656777"/>
          </a:xfrm>
          <a:prstGeom prst="rect">
            <a:avLst/>
          </a:prstGeom>
          <a:noFill/>
          <a:ln>
            <a:noFill/>
          </a:ln>
        </p:spPr>
      </p:pic>
      <p:pic>
        <p:nvPicPr>
          <p:cNvPr id="1947" name="Google Shape;1947;p57"/>
          <p:cNvPicPr preferRelativeResize="0"/>
          <p:nvPr/>
        </p:nvPicPr>
        <p:blipFill rotWithShape="1">
          <a:blip r:embed="rId4">
            <a:alphaModFix/>
          </a:blip>
          <a:srcRect l="40947"/>
          <a:stretch/>
        </p:blipFill>
        <p:spPr>
          <a:xfrm>
            <a:off x="-113754" y="168950"/>
            <a:ext cx="1800474" cy="2207375"/>
          </a:xfrm>
          <a:prstGeom prst="rect">
            <a:avLst/>
          </a:prstGeom>
          <a:noFill/>
          <a:ln>
            <a:noFill/>
          </a:ln>
        </p:spPr>
      </p:pic>
      <p:pic>
        <p:nvPicPr>
          <p:cNvPr id="1948" name="Google Shape;1948;p57"/>
          <p:cNvPicPr preferRelativeResize="0"/>
          <p:nvPr/>
        </p:nvPicPr>
        <p:blipFill>
          <a:blip r:embed="rId5">
            <a:alphaModFix/>
          </a:blip>
          <a:stretch>
            <a:fillRect/>
          </a:stretch>
        </p:blipFill>
        <p:spPr>
          <a:xfrm rot="900007">
            <a:off x="1808" y="2686008"/>
            <a:ext cx="1491514" cy="1390105"/>
          </a:xfrm>
          <a:prstGeom prst="rect">
            <a:avLst/>
          </a:prstGeom>
          <a:noFill/>
          <a:ln>
            <a:noFill/>
          </a:ln>
        </p:spPr>
      </p:pic>
      <p:pic>
        <p:nvPicPr>
          <p:cNvPr id="1949" name="Google Shape;1949;p57"/>
          <p:cNvPicPr preferRelativeResize="0"/>
          <p:nvPr/>
        </p:nvPicPr>
        <p:blipFill>
          <a:blip r:embed="rId6">
            <a:alphaModFix/>
          </a:blip>
          <a:stretch>
            <a:fillRect/>
          </a:stretch>
        </p:blipFill>
        <p:spPr>
          <a:xfrm rot="899987">
            <a:off x="7617019" y="1418492"/>
            <a:ext cx="535946" cy="500209"/>
          </a:xfrm>
          <a:prstGeom prst="rect">
            <a:avLst/>
          </a:prstGeom>
          <a:noFill/>
          <a:ln>
            <a:noFill/>
          </a:ln>
        </p:spPr>
      </p:pic>
      <p:pic>
        <p:nvPicPr>
          <p:cNvPr id="1950" name="Google Shape;1950;p57"/>
          <p:cNvPicPr preferRelativeResize="0"/>
          <p:nvPr/>
        </p:nvPicPr>
        <p:blipFill>
          <a:blip r:embed="rId7">
            <a:alphaModFix/>
          </a:blip>
          <a:stretch>
            <a:fillRect/>
          </a:stretch>
        </p:blipFill>
        <p:spPr>
          <a:xfrm rot="899999">
            <a:off x="1955734" y="780554"/>
            <a:ext cx="321896" cy="300100"/>
          </a:xfrm>
          <a:prstGeom prst="rect">
            <a:avLst/>
          </a:prstGeom>
          <a:noFill/>
          <a:ln>
            <a:noFill/>
          </a:ln>
        </p:spPr>
      </p:pic>
      <p:pic>
        <p:nvPicPr>
          <p:cNvPr id="1951" name="Google Shape;1951;p57"/>
          <p:cNvPicPr preferRelativeResize="0"/>
          <p:nvPr/>
        </p:nvPicPr>
        <p:blipFill>
          <a:blip r:embed="rId8">
            <a:alphaModFix/>
          </a:blip>
          <a:stretch>
            <a:fillRect/>
          </a:stretch>
        </p:blipFill>
        <p:spPr>
          <a:xfrm rot="899998">
            <a:off x="7630482" y="3021929"/>
            <a:ext cx="665522" cy="621153"/>
          </a:xfrm>
          <a:prstGeom prst="rect">
            <a:avLst/>
          </a:prstGeom>
          <a:noFill/>
          <a:ln>
            <a:noFill/>
          </a:ln>
        </p:spPr>
      </p:pic>
      <p:pic>
        <p:nvPicPr>
          <p:cNvPr id="1952" name="Google Shape;1952;p57"/>
          <p:cNvPicPr preferRelativeResize="0"/>
          <p:nvPr/>
        </p:nvPicPr>
        <p:blipFill>
          <a:blip r:embed="rId8">
            <a:alphaModFix/>
          </a:blip>
          <a:stretch>
            <a:fillRect/>
          </a:stretch>
        </p:blipFill>
        <p:spPr>
          <a:xfrm rot="-900008" flipH="1">
            <a:off x="7633507" y="4708325"/>
            <a:ext cx="410087" cy="382752"/>
          </a:xfrm>
          <a:prstGeom prst="rect">
            <a:avLst/>
          </a:prstGeom>
          <a:noFill/>
          <a:ln>
            <a:noFill/>
          </a:ln>
        </p:spPr>
      </p:pic>
      <p:sp>
        <p:nvSpPr>
          <p:cNvPr id="2" name="Google Shape;1943;p57">
            <a:extLst>
              <a:ext uri="{FF2B5EF4-FFF2-40B4-BE49-F238E27FC236}">
                <a16:creationId xmlns:a16="http://schemas.microsoft.com/office/drawing/2014/main" id="{51592BB8-CBFC-8171-6134-277D79A9D8E6}"/>
              </a:ext>
            </a:extLst>
          </p:cNvPr>
          <p:cNvSpPr txBox="1">
            <a:spLocks/>
          </p:cNvSpPr>
          <p:nvPr/>
        </p:nvSpPr>
        <p:spPr>
          <a:xfrm>
            <a:off x="2230984" y="2899800"/>
            <a:ext cx="2805836" cy="572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Lexend"/>
              <a:buNone/>
              <a:defRPr sz="3600" b="1" i="0" u="none" strike="noStrike" cap="none">
                <a:solidFill>
                  <a:schemeClr val="accent2"/>
                </a:solidFill>
                <a:latin typeface="Lexend"/>
                <a:ea typeface="Lexend"/>
                <a:cs typeface="Lexend"/>
                <a:sym typeface="Lexend"/>
              </a:defRPr>
            </a:lvl1pPr>
            <a:lvl2pPr marR="0" lvl="1"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2pPr>
            <a:lvl3pPr marR="0" lvl="2"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3pPr>
            <a:lvl4pPr marR="0" lvl="3"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4pPr>
            <a:lvl5pPr marR="0" lvl="4"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5pPr>
            <a:lvl6pPr marR="0" lvl="5"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6pPr>
            <a:lvl7pPr marR="0" lvl="6"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7pPr>
            <a:lvl8pPr marR="0" lvl="7"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8pPr>
            <a:lvl9pPr marR="0" lvl="8"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9pPr>
          </a:lstStyle>
          <a:p>
            <a:pPr algn="l"/>
            <a:r>
              <a:rPr lang="en-US" sz="2400"/>
              <a:t>Algorithm</a:t>
            </a:r>
            <a:endParaRPr lang="en-US" sz="2400">
              <a:solidFill>
                <a:schemeClr val="accent1"/>
              </a:solidFill>
            </a:endParaRPr>
          </a:p>
        </p:txBody>
      </p:sp>
      <p:sp>
        <p:nvSpPr>
          <p:cNvPr id="3" name="Google Shape;1943;p57">
            <a:extLst>
              <a:ext uri="{FF2B5EF4-FFF2-40B4-BE49-F238E27FC236}">
                <a16:creationId xmlns:a16="http://schemas.microsoft.com/office/drawing/2014/main" id="{91AF2616-EEFB-C849-3507-61B57187E4F0}"/>
              </a:ext>
            </a:extLst>
          </p:cNvPr>
          <p:cNvSpPr txBox="1">
            <a:spLocks/>
          </p:cNvSpPr>
          <p:nvPr/>
        </p:nvSpPr>
        <p:spPr>
          <a:xfrm>
            <a:off x="2230984" y="1660223"/>
            <a:ext cx="2805836" cy="572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Lexend"/>
              <a:buNone/>
              <a:defRPr sz="3600" b="1" i="0" u="none" strike="noStrike" cap="none">
                <a:solidFill>
                  <a:schemeClr val="accent2"/>
                </a:solidFill>
                <a:latin typeface="Lexend"/>
                <a:ea typeface="Lexend"/>
                <a:cs typeface="Lexend"/>
                <a:sym typeface="Lexend"/>
              </a:defRPr>
            </a:lvl1pPr>
            <a:lvl2pPr marR="0" lvl="1"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2pPr>
            <a:lvl3pPr marR="0" lvl="2"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3pPr>
            <a:lvl4pPr marR="0" lvl="3"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4pPr>
            <a:lvl5pPr marR="0" lvl="4"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5pPr>
            <a:lvl6pPr marR="0" lvl="5"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6pPr>
            <a:lvl7pPr marR="0" lvl="6"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7pPr>
            <a:lvl8pPr marR="0" lvl="7"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8pPr>
            <a:lvl9pPr marR="0" lvl="8"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9pPr>
          </a:lstStyle>
          <a:p>
            <a:pPr algn="l"/>
            <a:r>
              <a:rPr lang="en-US" sz="2400"/>
              <a:t>Technologies</a:t>
            </a:r>
            <a:endParaRPr lang="en-US" sz="2400">
              <a:solidFill>
                <a:schemeClr val="accent1"/>
              </a:solidFill>
            </a:endParaRPr>
          </a:p>
        </p:txBody>
      </p:sp>
      <p:sp>
        <p:nvSpPr>
          <p:cNvPr id="8" name="TextBox 7">
            <a:extLst>
              <a:ext uri="{FF2B5EF4-FFF2-40B4-BE49-F238E27FC236}">
                <a16:creationId xmlns:a16="http://schemas.microsoft.com/office/drawing/2014/main" id="{6D05B6AC-CC38-653C-35CF-59D926C45CB5}"/>
              </a:ext>
            </a:extLst>
          </p:cNvPr>
          <p:cNvSpPr txBox="1"/>
          <p:nvPr/>
        </p:nvSpPr>
        <p:spPr>
          <a:xfrm>
            <a:off x="2219110" y="847631"/>
            <a:ext cx="4697730" cy="954107"/>
          </a:xfrm>
          <a:prstGeom prst="rect">
            <a:avLst/>
          </a:prstGeom>
          <a:noFill/>
        </p:spPr>
        <p:txBody>
          <a:bodyPr wrap="square" lIns="91440" tIns="45720" rIns="91440" bIns="45720" anchor="t">
            <a:spAutoFit/>
          </a:bodyPr>
          <a:lstStyle/>
          <a:p>
            <a:pPr marL="285750" lvl="2" indent="-285750">
              <a:buFont typeface="Arial" panose="020B0604020202020204" pitchFamily="34" charset="0"/>
              <a:buChar char="•"/>
            </a:pPr>
            <a:r>
              <a:rPr lang="en-US">
                <a:ea typeface="Cambria"/>
              </a:rPr>
              <a:t>Development – Python, Flutter</a:t>
            </a:r>
          </a:p>
          <a:p>
            <a:pPr marL="285750" lvl="2" indent="-285750">
              <a:buFont typeface="Arial" panose="020B0604020202020204" pitchFamily="34" charset="0"/>
              <a:buChar char="•"/>
            </a:pPr>
            <a:r>
              <a:rPr lang="en-US">
                <a:ea typeface="Cambria"/>
              </a:rPr>
              <a:t>Version Controlling – GitHub.</a:t>
            </a:r>
          </a:p>
          <a:p>
            <a:pPr marL="285750" lvl="2" indent="-285750">
              <a:buFont typeface="Arial" panose="020B0604020202020204" pitchFamily="34" charset="0"/>
              <a:buChar char="•"/>
            </a:pPr>
            <a:r>
              <a:rPr lang="en-US">
                <a:ea typeface="Cambria"/>
              </a:rPr>
              <a:t>Connector – Ngrok</a:t>
            </a:r>
          </a:p>
          <a:p>
            <a:pPr lvl="2"/>
            <a:endParaRPr lang="en-US">
              <a:ea typeface="Cambria"/>
            </a:endParaRPr>
          </a:p>
        </p:txBody>
      </p:sp>
      <p:sp>
        <p:nvSpPr>
          <p:cNvPr id="12" name="TextBox 11">
            <a:extLst>
              <a:ext uri="{FF2B5EF4-FFF2-40B4-BE49-F238E27FC236}">
                <a16:creationId xmlns:a16="http://schemas.microsoft.com/office/drawing/2014/main" id="{8D8B91E5-A7D4-ABF9-8CAF-ADA5D1539A28}"/>
              </a:ext>
            </a:extLst>
          </p:cNvPr>
          <p:cNvSpPr txBox="1"/>
          <p:nvPr/>
        </p:nvSpPr>
        <p:spPr>
          <a:xfrm>
            <a:off x="2188845" y="2178517"/>
            <a:ext cx="4697730" cy="738664"/>
          </a:xfrm>
          <a:prstGeom prst="rect">
            <a:avLst/>
          </a:prstGeom>
          <a:noFill/>
        </p:spPr>
        <p:txBody>
          <a:bodyPr wrap="square" lIns="91440" tIns="45720" rIns="91440" bIns="45720" anchor="t">
            <a:spAutoFit/>
          </a:bodyPr>
          <a:lstStyle/>
          <a:p>
            <a:pPr marL="285750" lvl="2" indent="-285750">
              <a:buFont typeface="Arial" panose="020B0604020202020204" pitchFamily="34" charset="0"/>
              <a:buChar char="•"/>
            </a:pPr>
            <a:r>
              <a:rPr lang="en-US">
                <a:ea typeface="Cambria"/>
              </a:rPr>
              <a:t>Python Libraries</a:t>
            </a:r>
          </a:p>
          <a:p>
            <a:pPr marL="285750" lvl="2" indent="-285750">
              <a:buFont typeface="Arial" panose="020B0604020202020204" pitchFamily="34" charset="0"/>
              <a:buChar char="•"/>
            </a:pPr>
            <a:r>
              <a:rPr lang="en-US">
                <a:ea typeface="Cambria"/>
              </a:rPr>
              <a:t>Google Colab</a:t>
            </a:r>
          </a:p>
          <a:p>
            <a:pPr marL="285750" lvl="2" indent="-285750">
              <a:buFont typeface="Arial" panose="020B0604020202020204" pitchFamily="34" charset="0"/>
              <a:buChar char="•"/>
            </a:pPr>
            <a:r>
              <a:rPr lang="en-US">
                <a:ea typeface="Cambria"/>
              </a:rPr>
              <a:t>Android Studio</a:t>
            </a:r>
          </a:p>
        </p:txBody>
      </p:sp>
      <p:sp>
        <p:nvSpPr>
          <p:cNvPr id="14" name="TextBox 13">
            <a:extLst>
              <a:ext uri="{FF2B5EF4-FFF2-40B4-BE49-F238E27FC236}">
                <a16:creationId xmlns:a16="http://schemas.microsoft.com/office/drawing/2014/main" id="{5A335AD8-6AF7-BE81-770A-E653AA096BD7}"/>
              </a:ext>
            </a:extLst>
          </p:cNvPr>
          <p:cNvSpPr txBox="1"/>
          <p:nvPr/>
        </p:nvSpPr>
        <p:spPr>
          <a:xfrm>
            <a:off x="2188845" y="3494757"/>
            <a:ext cx="4697730" cy="553998"/>
          </a:xfrm>
          <a:prstGeom prst="rect">
            <a:avLst/>
          </a:prstGeom>
          <a:noFill/>
        </p:spPr>
        <p:txBody>
          <a:bodyPr wrap="square" lIns="91440" tIns="45720" rIns="91440" bIns="45720" anchor="t">
            <a:spAutoFit/>
          </a:bodyPr>
          <a:lstStyle/>
          <a:p>
            <a:pPr marL="285750" lvl="2" indent="-285750">
              <a:buFont typeface="Arial" panose="020B0604020202020204" pitchFamily="34" charset="0"/>
              <a:buChar char="•"/>
            </a:pPr>
            <a:r>
              <a:rPr lang="en-US" sz="1500">
                <a:solidFill>
                  <a:srgbClr val="202124"/>
                </a:solidFill>
                <a:ea typeface="Cambria"/>
              </a:rPr>
              <a:t>k-nearest neighbors (KNN)</a:t>
            </a:r>
          </a:p>
          <a:p>
            <a:pPr marL="285750" lvl="2" indent="-285750">
              <a:buFont typeface="Arial" panose="020B0604020202020204" pitchFamily="34" charset="0"/>
              <a:buChar char="•"/>
            </a:pPr>
            <a:r>
              <a:rPr lang="en-US" sz="1500">
                <a:solidFill>
                  <a:srgbClr val="202124"/>
                </a:solidFill>
                <a:ea typeface="Cambria"/>
              </a:rPr>
              <a:t>Support vector Machine (SVM)</a:t>
            </a:r>
          </a:p>
        </p:txBody>
      </p:sp>
      <p:pic>
        <p:nvPicPr>
          <p:cNvPr id="15" name="Picture 11" descr="A logo with orange circles&#10;&#10;Description automatically generated">
            <a:extLst>
              <a:ext uri="{FF2B5EF4-FFF2-40B4-BE49-F238E27FC236}">
                <a16:creationId xmlns:a16="http://schemas.microsoft.com/office/drawing/2014/main" id="{DBD1CF2B-0B85-897A-E5D0-FE9665807BF3}"/>
              </a:ext>
            </a:extLst>
          </p:cNvPr>
          <p:cNvPicPr>
            <a:picLocks noChangeAspect="1"/>
          </p:cNvPicPr>
          <p:nvPr/>
        </p:nvPicPr>
        <p:blipFill rotWithShape="1">
          <a:blip r:embed="rId9"/>
          <a:srcRect l="16955" t="14122" r="19031" b="13483"/>
          <a:stretch/>
        </p:blipFill>
        <p:spPr>
          <a:xfrm>
            <a:off x="5281230" y="3802534"/>
            <a:ext cx="900434" cy="626660"/>
          </a:xfrm>
          <a:prstGeom prst="rect">
            <a:avLst/>
          </a:prstGeom>
        </p:spPr>
      </p:pic>
      <p:pic>
        <p:nvPicPr>
          <p:cNvPr id="16" name="Picture 3" descr="A blue and yellow snake logo&#10;&#10;Description automatically generated">
            <a:extLst>
              <a:ext uri="{FF2B5EF4-FFF2-40B4-BE49-F238E27FC236}">
                <a16:creationId xmlns:a16="http://schemas.microsoft.com/office/drawing/2014/main" id="{0B480FD3-6FD4-FDEF-144B-08A4A67D6F39}"/>
              </a:ext>
            </a:extLst>
          </p:cNvPr>
          <p:cNvPicPr>
            <a:picLocks noChangeAspect="1"/>
          </p:cNvPicPr>
          <p:nvPr/>
        </p:nvPicPr>
        <p:blipFill>
          <a:blip r:embed="rId10"/>
          <a:stretch>
            <a:fillRect/>
          </a:stretch>
        </p:blipFill>
        <p:spPr>
          <a:xfrm>
            <a:off x="5577860" y="2004723"/>
            <a:ext cx="791366" cy="863374"/>
          </a:xfrm>
          <a:prstGeom prst="rect">
            <a:avLst/>
          </a:prstGeom>
        </p:spPr>
      </p:pic>
      <p:pic>
        <p:nvPicPr>
          <p:cNvPr id="17" name="Picture 8" descr="A black cat with a tail&#10;&#10;Description automatically generated">
            <a:extLst>
              <a:ext uri="{FF2B5EF4-FFF2-40B4-BE49-F238E27FC236}">
                <a16:creationId xmlns:a16="http://schemas.microsoft.com/office/drawing/2014/main" id="{64CE6358-7C24-1F46-D5CD-93B0046919F2}"/>
              </a:ext>
            </a:extLst>
          </p:cNvPr>
          <p:cNvPicPr>
            <a:picLocks noChangeAspect="1"/>
          </p:cNvPicPr>
          <p:nvPr/>
        </p:nvPicPr>
        <p:blipFill>
          <a:blip r:embed="rId11"/>
          <a:stretch>
            <a:fillRect/>
          </a:stretch>
        </p:blipFill>
        <p:spPr>
          <a:xfrm>
            <a:off x="6515033" y="2860765"/>
            <a:ext cx="803613" cy="803613"/>
          </a:xfrm>
          <a:prstGeom prst="rect">
            <a:avLst/>
          </a:prstGeom>
        </p:spPr>
      </p:pic>
      <p:sp>
        <p:nvSpPr>
          <p:cNvPr id="5" name="Rectangle 4">
            <a:extLst>
              <a:ext uri="{FF2B5EF4-FFF2-40B4-BE49-F238E27FC236}">
                <a16:creationId xmlns:a16="http://schemas.microsoft.com/office/drawing/2014/main" id="{17CD5A09-AB58-DE38-FDD5-36838813787E}"/>
              </a:ext>
            </a:extLst>
          </p:cNvPr>
          <p:cNvSpPr/>
          <p:nvPr/>
        </p:nvSpPr>
        <p:spPr>
          <a:xfrm>
            <a:off x="1064835" y="476353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tx1"/>
              </a:solidFill>
              <a:cs typeface="Arial"/>
            </a:endParaRPr>
          </a:p>
        </p:txBody>
      </p:sp>
      <p:sp>
        <p:nvSpPr>
          <p:cNvPr id="6" name="Rectangle 5">
            <a:extLst>
              <a:ext uri="{FF2B5EF4-FFF2-40B4-BE49-F238E27FC236}">
                <a16:creationId xmlns:a16="http://schemas.microsoft.com/office/drawing/2014/main" id="{1387CFAF-E804-EDCE-8C75-F09027B9EF7F}"/>
              </a:ext>
            </a:extLst>
          </p:cNvPr>
          <p:cNvSpPr/>
          <p:nvPr/>
        </p:nvSpPr>
        <p:spPr>
          <a:xfrm>
            <a:off x="1217235" y="473262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IT20618186</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DEWANTHA A.A.A.R.S</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2023-24-015</a:t>
            </a:r>
          </a:p>
        </p:txBody>
      </p:sp>
    </p:spTree>
    <p:extLst>
      <p:ext uri="{BB962C8B-B14F-4D97-AF65-F5344CB8AC3E}">
        <p14:creationId xmlns:p14="http://schemas.microsoft.com/office/powerpoint/2010/main" val="1070020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38"/>
          <p:cNvSpPr/>
          <p:nvPr/>
        </p:nvSpPr>
        <p:spPr>
          <a:xfrm>
            <a:off x="6874207" y="1065222"/>
            <a:ext cx="1401900" cy="1401900"/>
          </a:xfrm>
          <a:prstGeom prst="ellipse">
            <a:avLst/>
          </a:prstGeom>
          <a:solidFill>
            <a:schemeClr val="accent3"/>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1" name="Google Shape;1181;p38"/>
          <p:cNvPicPr preferRelativeResize="0"/>
          <p:nvPr/>
        </p:nvPicPr>
        <p:blipFill>
          <a:blip r:embed="rId3">
            <a:alphaModFix/>
          </a:blip>
          <a:stretch>
            <a:fillRect/>
          </a:stretch>
        </p:blipFill>
        <p:spPr>
          <a:xfrm>
            <a:off x="555576" y="-1788262"/>
            <a:ext cx="2952598" cy="5143499"/>
          </a:xfrm>
          <a:prstGeom prst="rect">
            <a:avLst/>
          </a:prstGeom>
          <a:noFill/>
          <a:ln>
            <a:noFill/>
          </a:ln>
        </p:spPr>
      </p:pic>
      <p:sp>
        <p:nvSpPr>
          <p:cNvPr id="1182" name="Google Shape;1182;p38"/>
          <p:cNvSpPr txBox="1">
            <a:spLocks noGrp="1"/>
          </p:cNvSpPr>
          <p:nvPr>
            <p:ph type="title"/>
          </p:nvPr>
        </p:nvSpPr>
        <p:spPr>
          <a:xfrm>
            <a:off x="2420638" y="3036927"/>
            <a:ext cx="5890094" cy="1015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sz="4000" err="1"/>
              <a:t>Amaraweera</a:t>
            </a:r>
            <a:r>
              <a:rPr lang="en" sz="4000"/>
              <a:t> O.G</a:t>
            </a:r>
            <a:endParaRPr sz="4000"/>
          </a:p>
        </p:txBody>
      </p:sp>
      <p:sp>
        <p:nvSpPr>
          <p:cNvPr id="1183" name="Google Shape;1183;p38"/>
          <p:cNvSpPr txBox="1">
            <a:spLocks noGrp="1"/>
          </p:cNvSpPr>
          <p:nvPr>
            <p:ph type="subTitle" idx="1"/>
          </p:nvPr>
        </p:nvSpPr>
        <p:spPr>
          <a:xfrm>
            <a:off x="2926807" y="3905162"/>
            <a:ext cx="5349300" cy="269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a:t>BSc (Hons) in Information Technology</a:t>
            </a:r>
          </a:p>
          <a:p>
            <a:pPr marL="0" lvl="0" indent="0" algn="r" rtl="0">
              <a:spcBef>
                <a:spcPts val="0"/>
              </a:spcBef>
              <a:spcAft>
                <a:spcPts val="0"/>
              </a:spcAft>
              <a:buNone/>
            </a:pPr>
            <a:r>
              <a:rPr lang="en-US"/>
              <a:t>Specializing in Software Engineering</a:t>
            </a:r>
          </a:p>
        </p:txBody>
      </p:sp>
      <p:pic>
        <p:nvPicPr>
          <p:cNvPr id="1184" name="Google Shape;1184;p38"/>
          <p:cNvPicPr preferRelativeResize="0"/>
          <p:nvPr/>
        </p:nvPicPr>
        <p:blipFill>
          <a:blip r:embed="rId4">
            <a:alphaModFix/>
          </a:blip>
          <a:stretch>
            <a:fillRect/>
          </a:stretch>
        </p:blipFill>
        <p:spPr>
          <a:xfrm rot="899989">
            <a:off x="4668870" y="1754498"/>
            <a:ext cx="852860" cy="794851"/>
          </a:xfrm>
          <a:prstGeom prst="rect">
            <a:avLst/>
          </a:prstGeom>
          <a:noFill/>
          <a:ln>
            <a:noFill/>
          </a:ln>
        </p:spPr>
      </p:pic>
      <p:pic>
        <p:nvPicPr>
          <p:cNvPr id="1185" name="Google Shape;1185;p38"/>
          <p:cNvPicPr preferRelativeResize="0"/>
          <p:nvPr/>
        </p:nvPicPr>
        <p:blipFill>
          <a:blip r:embed="rId5">
            <a:alphaModFix/>
          </a:blip>
          <a:stretch>
            <a:fillRect/>
          </a:stretch>
        </p:blipFill>
        <p:spPr>
          <a:xfrm rot="-899999" flipH="1">
            <a:off x="3874847" y="874179"/>
            <a:ext cx="321896" cy="300100"/>
          </a:xfrm>
          <a:prstGeom prst="rect">
            <a:avLst/>
          </a:prstGeom>
          <a:noFill/>
          <a:ln>
            <a:noFill/>
          </a:ln>
        </p:spPr>
      </p:pic>
      <p:pic>
        <p:nvPicPr>
          <p:cNvPr id="1186" name="Google Shape;1186;p38"/>
          <p:cNvPicPr preferRelativeResize="0"/>
          <p:nvPr/>
        </p:nvPicPr>
        <p:blipFill>
          <a:blip r:embed="rId6">
            <a:alphaModFix/>
          </a:blip>
          <a:stretch>
            <a:fillRect/>
          </a:stretch>
        </p:blipFill>
        <p:spPr>
          <a:xfrm rot="-900008" flipH="1">
            <a:off x="1560103" y="4208098"/>
            <a:ext cx="410087" cy="382752"/>
          </a:xfrm>
          <a:prstGeom prst="rect">
            <a:avLst/>
          </a:prstGeom>
          <a:noFill/>
          <a:ln>
            <a:noFill/>
          </a:ln>
        </p:spPr>
      </p:pic>
      <p:pic>
        <p:nvPicPr>
          <p:cNvPr id="1187" name="Google Shape;1187;p38"/>
          <p:cNvPicPr preferRelativeResize="0"/>
          <p:nvPr/>
        </p:nvPicPr>
        <p:blipFill>
          <a:blip r:embed="rId7">
            <a:alphaModFix/>
          </a:blip>
          <a:stretch>
            <a:fillRect/>
          </a:stretch>
        </p:blipFill>
        <p:spPr>
          <a:xfrm rot="1288042" flipH="1">
            <a:off x="1298924" y="2185365"/>
            <a:ext cx="726133" cy="677719"/>
          </a:xfrm>
          <a:prstGeom prst="rect">
            <a:avLst/>
          </a:prstGeom>
          <a:noFill/>
          <a:ln>
            <a:noFill/>
          </a:ln>
        </p:spPr>
      </p:pic>
      <p:pic>
        <p:nvPicPr>
          <p:cNvPr id="1188" name="Google Shape;1188;p38"/>
          <p:cNvPicPr preferRelativeResize="0"/>
          <p:nvPr/>
        </p:nvPicPr>
        <p:blipFill>
          <a:blip r:embed="rId6">
            <a:alphaModFix/>
          </a:blip>
          <a:stretch>
            <a:fillRect/>
          </a:stretch>
        </p:blipFill>
        <p:spPr>
          <a:xfrm rot="900003">
            <a:off x="6463333" y="498274"/>
            <a:ext cx="520854" cy="486132"/>
          </a:xfrm>
          <a:prstGeom prst="rect">
            <a:avLst/>
          </a:prstGeom>
          <a:noFill/>
          <a:ln>
            <a:noFill/>
          </a:ln>
        </p:spPr>
      </p:pic>
      <p:grpSp>
        <p:nvGrpSpPr>
          <p:cNvPr id="1189" name="Google Shape;1189;p38"/>
          <p:cNvGrpSpPr/>
          <p:nvPr/>
        </p:nvGrpSpPr>
        <p:grpSpPr>
          <a:xfrm>
            <a:off x="3275883" y="2134975"/>
            <a:ext cx="438775" cy="411975"/>
            <a:chOff x="2470525" y="2028650"/>
            <a:chExt cx="438775" cy="411975"/>
          </a:xfrm>
        </p:grpSpPr>
        <p:sp>
          <p:nvSpPr>
            <p:cNvPr id="1190" name="Google Shape;1190;p38"/>
            <p:cNvSpPr/>
            <p:nvPr/>
          </p:nvSpPr>
          <p:spPr>
            <a:xfrm>
              <a:off x="2470525" y="2170625"/>
              <a:ext cx="180425" cy="192925"/>
            </a:xfrm>
            <a:custGeom>
              <a:avLst/>
              <a:gdLst/>
              <a:ahLst/>
              <a:cxnLst/>
              <a:rect l="l" t="t" r="r" b="b"/>
              <a:pathLst>
                <a:path w="7217" h="7717" extrusionOk="0">
                  <a:moveTo>
                    <a:pt x="1" y="1"/>
                  </a:moveTo>
                  <a:lnTo>
                    <a:pt x="1" y="7716"/>
                  </a:lnTo>
                  <a:lnTo>
                    <a:pt x="7216" y="7716"/>
                  </a:lnTo>
                  <a:lnTo>
                    <a:pt x="7216" y="7216"/>
                  </a:lnTo>
                  <a:lnTo>
                    <a:pt x="513" y="7216"/>
                  </a:lnTo>
                  <a:lnTo>
                    <a:pt x="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2664900" y="2351025"/>
              <a:ext cx="12525" cy="12525"/>
            </a:xfrm>
            <a:custGeom>
              <a:avLst/>
              <a:gdLst/>
              <a:ahLst/>
              <a:cxnLst/>
              <a:rect l="l" t="t" r="r" b="b"/>
              <a:pathLst>
                <a:path w="501" h="501" extrusionOk="0">
                  <a:moveTo>
                    <a:pt x="1" y="0"/>
                  </a:moveTo>
                  <a:lnTo>
                    <a:pt x="1" y="500"/>
                  </a:lnTo>
                  <a:lnTo>
                    <a:pt x="501" y="500"/>
                  </a:lnTo>
                  <a:lnTo>
                    <a:pt x="5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2786950" y="2317975"/>
              <a:ext cx="77400" cy="77125"/>
            </a:xfrm>
            <a:custGeom>
              <a:avLst/>
              <a:gdLst/>
              <a:ahLst/>
              <a:cxnLst/>
              <a:rect l="l" t="t" r="r" b="b"/>
              <a:pathLst>
                <a:path w="3096" h="3085" extrusionOk="0">
                  <a:moveTo>
                    <a:pt x="1786" y="548"/>
                  </a:moveTo>
                  <a:lnTo>
                    <a:pt x="1786" y="1322"/>
                  </a:lnTo>
                  <a:lnTo>
                    <a:pt x="2560" y="1322"/>
                  </a:lnTo>
                  <a:lnTo>
                    <a:pt x="2560" y="1822"/>
                  </a:lnTo>
                  <a:lnTo>
                    <a:pt x="1786" y="1822"/>
                  </a:lnTo>
                  <a:lnTo>
                    <a:pt x="1786" y="2596"/>
                  </a:lnTo>
                  <a:lnTo>
                    <a:pt x="1274" y="2596"/>
                  </a:lnTo>
                  <a:lnTo>
                    <a:pt x="1274" y="1822"/>
                  </a:lnTo>
                  <a:lnTo>
                    <a:pt x="500" y="1822"/>
                  </a:lnTo>
                  <a:lnTo>
                    <a:pt x="500" y="1322"/>
                  </a:lnTo>
                  <a:lnTo>
                    <a:pt x="1274" y="1322"/>
                  </a:lnTo>
                  <a:lnTo>
                    <a:pt x="1274" y="548"/>
                  </a:lnTo>
                  <a:close/>
                  <a:moveTo>
                    <a:pt x="786" y="0"/>
                  </a:moveTo>
                  <a:lnTo>
                    <a:pt x="786" y="774"/>
                  </a:lnTo>
                  <a:lnTo>
                    <a:pt x="0" y="774"/>
                  </a:lnTo>
                  <a:lnTo>
                    <a:pt x="0" y="2310"/>
                  </a:lnTo>
                  <a:lnTo>
                    <a:pt x="774" y="2310"/>
                  </a:lnTo>
                  <a:lnTo>
                    <a:pt x="774" y="3084"/>
                  </a:lnTo>
                  <a:lnTo>
                    <a:pt x="2322" y="3084"/>
                  </a:lnTo>
                  <a:lnTo>
                    <a:pt x="2322" y="2310"/>
                  </a:lnTo>
                  <a:lnTo>
                    <a:pt x="3096" y="2310"/>
                  </a:lnTo>
                  <a:lnTo>
                    <a:pt x="3096" y="774"/>
                  </a:lnTo>
                  <a:lnTo>
                    <a:pt x="2322" y="774"/>
                  </a:lnTo>
                  <a:lnTo>
                    <a:pt x="23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2470525" y="2028650"/>
              <a:ext cx="438775" cy="411975"/>
            </a:xfrm>
            <a:custGeom>
              <a:avLst/>
              <a:gdLst/>
              <a:ahLst/>
              <a:cxnLst/>
              <a:rect l="l" t="t" r="r" b="b"/>
              <a:pathLst>
                <a:path w="17551" h="16479" extrusionOk="0">
                  <a:moveTo>
                    <a:pt x="2561" y="513"/>
                  </a:moveTo>
                  <a:lnTo>
                    <a:pt x="2561" y="2060"/>
                  </a:lnTo>
                  <a:lnTo>
                    <a:pt x="2049" y="2060"/>
                  </a:lnTo>
                  <a:lnTo>
                    <a:pt x="2049" y="513"/>
                  </a:lnTo>
                  <a:close/>
                  <a:moveTo>
                    <a:pt x="5121" y="513"/>
                  </a:moveTo>
                  <a:lnTo>
                    <a:pt x="5121" y="2060"/>
                  </a:lnTo>
                  <a:lnTo>
                    <a:pt x="4621" y="2060"/>
                  </a:lnTo>
                  <a:lnTo>
                    <a:pt x="4621" y="513"/>
                  </a:lnTo>
                  <a:close/>
                  <a:moveTo>
                    <a:pt x="11383" y="513"/>
                  </a:moveTo>
                  <a:lnTo>
                    <a:pt x="11383" y="2060"/>
                  </a:lnTo>
                  <a:lnTo>
                    <a:pt x="10883" y="2060"/>
                  </a:lnTo>
                  <a:lnTo>
                    <a:pt x="10883" y="513"/>
                  </a:lnTo>
                  <a:close/>
                  <a:moveTo>
                    <a:pt x="13943" y="513"/>
                  </a:moveTo>
                  <a:lnTo>
                    <a:pt x="13943" y="2060"/>
                  </a:lnTo>
                  <a:lnTo>
                    <a:pt x="13443" y="2060"/>
                  </a:lnTo>
                  <a:lnTo>
                    <a:pt x="13443" y="513"/>
                  </a:lnTo>
                  <a:close/>
                  <a:moveTo>
                    <a:pt x="15205" y="1572"/>
                  </a:moveTo>
                  <a:cubicBezTo>
                    <a:pt x="15360" y="1572"/>
                    <a:pt x="15467" y="1691"/>
                    <a:pt x="15467" y="1822"/>
                  </a:cubicBezTo>
                  <a:lnTo>
                    <a:pt x="15467" y="3620"/>
                  </a:lnTo>
                  <a:lnTo>
                    <a:pt x="513" y="3620"/>
                  </a:lnTo>
                  <a:lnTo>
                    <a:pt x="513" y="1822"/>
                  </a:lnTo>
                  <a:cubicBezTo>
                    <a:pt x="513" y="1667"/>
                    <a:pt x="620" y="1572"/>
                    <a:pt x="763" y="1572"/>
                  </a:cubicBezTo>
                  <a:lnTo>
                    <a:pt x="1549" y="1572"/>
                  </a:lnTo>
                  <a:lnTo>
                    <a:pt x="1549" y="2620"/>
                  </a:lnTo>
                  <a:lnTo>
                    <a:pt x="3097" y="2620"/>
                  </a:lnTo>
                  <a:lnTo>
                    <a:pt x="3097" y="1572"/>
                  </a:lnTo>
                  <a:lnTo>
                    <a:pt x="4109" y="1572"/>
                  </a:lnTo>
                  <a:lnTo>
                    <a:pt x="4109" y="2620"/>
                  </a:lnTo>
                  <a:lnTo>
                    <a:pt x="5656" y="2620"/>
                  </a:lnTo>
                  <a:lnTo>
                    <a:pt x="5656" y="1572"/>
                  </a:lnTo>
                  <a:lnTo>
                    <a:pt x="10312" y="1572"/>
                  </a:lnTo>
                  <a:lnTo>
                    <a:pt x="10312" y="2620"/>
                  </a:lnTo>
                  <a:lnTo>
                    <a:pt x="11860" y="2620"/>
                  </a:lnTo>
                  <a:lnTo>
                    <a:pt x="11860" y="1572"/>
                  </a:lnTo>
                  <a:lnTo>
                    <a:pt x="12919" y="1572"/>
                  </a:lnTo>
                  <a:lnTo>
                    <a:pt x="12919" y="2620"/>
                  </a:lnTo>
                  <a:lnTo>
                    <a:pt x="14467" y="2620"/>
                  </a:lnTo>
                  <a:lnTo>
                    <a:pt x="14467" y="1572"/>
                  </a:lnTo>
                  <a:close/>
                  <a:moveTo>
                    <a:pt x="14205" y="10300"/>
                  </a:moveTo>
                  <a:cubicBezTo>
                    <a:pt x="15765" y="10300"/>
                    <a:pt x="17027" y="11573"/>
                    <a:pt x="17027" y="13133"/>
                  </a:cubicBezTo>
                  <a:cubicBezTo>
                    <a:pt x="17027" y="14693"/>
                    <a:pt x="15765" y="15955"/>
                    <a:pt x="14205" y="15955"/>
                  </a:cubicBezTo>
                  <a:cubicBezTo>
                    <a:pt x="12633" y="15955"/>
                    <a:pt x="11371" y="14693"/>
                    <a:pt x="11371" y="13133"/>
                  </a:cubicBezTo>
                  <a:cubicBezTo>
                    <a:pt x="11371" y="11573"/>
                    <a:pt x="12633" y="10300"/>
                    <a:pt x="14205" y="10300"/>
                  </a:cubicBezTo>
                  <a:close/>
                  <a:moveTo>
                    <a:pt x="1561" y="1"/>
                  </a:moveTo>
                  <a:lnTo>
                    <a:pt x="1561" y="1060"/>
                  </a:lnTo>
                  <a:lnTo>
                    <a:pt x="775" y="1060"/>
                  </a:lnTo>
                  <a:cubicBezTo>
                    <a:pt x="346" y="1060"/>
                    <a:pt x="1" y="1406"/>
                    <a:pt x="1" y="1834"/>
                  </a:cubicBezTo>
                  <a:lnTo>
                    <a:pt x="1" y="5168"/>
                  </a:lnTo>
                  <a:lnTo>
                    <a:pt x="513" y="5168"/>
                  </a:lnTo>
                  <a:lnTo>
                    <a:pt x="513" y="4108"/>
                  </a:lnTo>
                  <a:lnTo>
                    <a:pt x="15491" y="4108"/>
                  </a:lnTo>
                  <a:lnTo>
                    <a:pt x="15491" y="10014"/>
                  </a:lnTo>
                  <a:cubicBezTo>
                    <a:pt x="15098" y="9859"/>
                    <a:pt x="14657" y="9764"/>
                    <a:pt x="14217" y="9764"/>
                  </a:cubicBezTo>
                  <a:cubicBezTo>
                    <a:pt x="12455" y="9764"/>
                    <a:pt x="11014" y="11121"/>
                    <a:pt x="10883" y="12847"/>
                  </a:cubicBezTo>
                  <a:lnTo>
                    <a:pt x="8788" y="12847"/>
                  </a:lnTo>
                  <a:lnTo>
                    <a:pt x="8788" y="13395"/>
                  </a:lnTo>
                  <a:lnTo>
                    <a:pt x="10871" y="13395"/>
                  </a:lnTo>
                  <a:cubicBezTo>
                    <a:pt x="11002" y="15110"/>
                    <a:pt x="12443" y="16479"/>
                    <a:pt x="14205" y="16479"/>
                  </a:cubicBezTo>
                  <a:cubicBezTo>
                    <a:pt x="16051" y="16479"/>
                    <a:pt x="17539" y="14979"/>
                    <a:pt x="17539" y="13145"/>
                  </a:cubicBezTo>
                  <a:cubicBezTo>
                    <a:pt x="17551" y="11954"/>
                    <a:pt x="16920" y="10919"/>
                    <a:pt x="16003" y="10323"/>
                  </a:cubicBezTo>
                  <a:lnTo>
                    <a:pt x="16003" y="1834"/>
                  </a:lnTo>
                  <a:cubicBezTo>
                    <a:pt x="16003" y="1406"/>
                    <a:pt x="15658" y="1060"/>
                    <a:pt x="15229" y="1060"/>
                  </a:cubicBezTo>
                  <a:lnTo>
                    <a:pt x="14479" y="1060"/>
                  </a:lnTo>
                  <a:lnTo>
                    <a:pt x="14479" y="1"/>
                  </a:lnTo>
                  <a:lnTo>
                    <a:pt x="12931" y="1"/>
                  </a:lnTo>
                  <a:lnTo>
                    <a:pt x="12931" y="1060"/>
                  </a:lnTo>
                  <a:lnTo>
                    <a:pt x="11883" y="1060"/>
                  </a:lnTo>
                  <a:lnTo>
                    <a:pt x="11883" y="1"/>
                  </a:lnTo>
                  <a:lnTo>
                    <a:pt x="10336" y="1"/>
                  </a:lnTo>
                  <a:lnTo>
                    <a:pt x="10336" y="1060"/>
                  </a:lnTo>
                  <a:lnTo>
                    <a:pt x="5668" y="1060"/>
                  </a:lnTo>
                  <a:lnTo>
                    <a:pt x="5668" y="1"/>
                  </a:lnTo>
                  <a:lnTo>
                    <a:pt x="4120" y="1"/>
                  </a:lnTo>
                  <a:lnTo>
                    <a:pt x="4120" y="1060"/>
                  </a:lnTo>
                  <a:lnTo>
                    <a:pt x="3108" y="1060"/>
                  </a:lnTo>
                  <a:lnTo>
                    <a:pt x="31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2580375" y="2215275"/>
              <a:ext cx="51225" cy="51225"/>
            </a:xfrm>
            <a:custGeom>
              <a:avLst/>
              <a:gdLst/>
              <a:ahLst/>
              <a:cxnLst/>
              <a:rect l="l" t="t" r="r" b="b"/>
              <a:pathLst>
                <a:path w="2049" h="2049" extrusionOk="0">
                  <a:moveTo>
                    <a:pt x="1560" y="549"/>
                  </a:moveTo>
                  <a:lnTo>
                    <a:pt x="1560" y="1561"/>
                  </a:lnTo>
                  <a:lnTo>
                    <a:pt x="500" y="1561"/>
                  </a:lnTo>
                  <a:lnTo>
                    <a:pt x="500" y="549"/>
                  </a:lnTo>
                  <a:close/>
                  <a:moveTo>
                    <a:pt x="0" y="1"/>
                  </a:moveTo>
                  <a:lnTo>
                    <a:pt x="0"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2516375" y="2151275"/>
              <a:ext cx="51225" cy="51225"/>
            </a:xfrm>
            <a:custGeom>
              <a:avLst/>
              <a:gdLst/>
              <a:ahLst/>
              <a:cxnLst/>
              <a:rect l="l" t="t" r="r" b="b"/>
              <a:pathLst>
                <a:path w="2049" h="2049" extrusionOk="0">
                  <a:moveTo>
                    <a:pt x="1548" y="501"/>
                  </a:moveTo>
                  <a:lnTo>
                    <a:pt x="1548" y="1549"/>
                  </a:lnTo>
                  <a:lnTo>
                    <a:pt x="489" y="1549"/>
                  </a:lnTo>
                  <a:lnTo>
                    <a:pt x="489" y="501"/>
                  </a:lnTo>
                  <a:close/>
                  <a:moveTo>
                    <a:pt x="0" y="1"/>
                  </a:moveTo>
                  <a:lnTo>
                    <a:pt x="0"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2516375" y="2280175"/>
              <a:ext cx="51225" cy="51525"/>
            </a:xfrm>
            <a:custGeom>
              <a:avLst/>
              <a:gdLst/>
              <a:ahLst/>
              <a:cxnLst/>
              <a:rect l="l" t="t" r="r" b="b"/>
              <a:pathLst>
                <a:path w="2049" h="2061" extrusionOk="0">
                  <a:moveTo>
                    <a:pt x="1560" y="512"/>
                  </a:moveTo>
                  <a:lnTo>
                    <a:pt x="1560" y="1572"/>
                  </a:lnTo>
                  <a:lnTo>
                    <a:pt x="501" y="1572"/>
                  </a:lnTo>
                  <a:lnTo>
                    <a:pt x="501" y="512"/>
                  </a:lnTo>
                  <a:close/>
                  <a:moveTo>
                    <a:pt x="0" y="0"/>
                  </a:moveTo>
                  <a:lnTo>
                    <a:pt x="0" y="2060"/>
                  </a:lnTo>
                  <a:lnTo>
                    <a:pt x="2048" y="2060"/>
                  </a:lnTo>
                  <a:lnTo>
                    <a:pt x="20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2516375" y="2215275"/>
              <a:ext cx="51225" cy="51225"/>
            </a:xfrm>
            <a:custGeom>
              <a:avLst/>
              <a:gdLst/>
              <a:ahLst/>
              <a:cxnLst/>
              <a:rect l="l" t="t" r="r" b="b"/>
              <a:pathLst>
                <a:path w="2049" h="2049" extrusionOk="0">
                  <a:moveTo>
                    <a:pt x="1560" y="549"/>
                  </a:moveTo>
                  <a:lnTo>
                    <a:pt x="1560" y="1561"/>
                  </a:lnTo>
                  <a:lnTo>
                    <a:pt x="501" y="1561"/>
                  </a:lnTo>
                  <a:lnTo>
                    <a:pt x="501" y="549"/>
                  </a:lnTo>
                  <a:close/>
                  <a:moveTo>
                    <a:pt x="0" y="1"/>
                  </a:moveTo>
                  <a:lnTo>
                    <a:pt x="0"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2580375" y="2280175"/>
              <a:ext cx="51225" cy="51525"/>
            </a:xfrm>
            <a:custGeom>
              <a:avLst/>
              <a:gdLst/>
              <a:ahLst/>
              <a:cxnLst/>
              <a:rect l="l" t="t" r="r" b="b"/>
              <a:pathLst>
                <a:path w="2049" h="2061" extrusionOk="0">
                  <a:moveTo>
                    <a:pt x="1560" y="512"/>
                  </a:moveTo>
                  <a:lnTo>
                    <a:pt x="1560" y="1572"/>
                  </a:lnTo>
                  <a:lnTo>
                    <a:pt x="500" y="1572"/>
                  </a:lnTo>
                  <a:lnTo>
                    <a:pt x="500" y="512"/>
                  </a:lnTo>
                  <a:close/>
                  <a:moveTo>
                    <a:pt x="0" y="0"/>
                  </a:moveTo>
                  <a:lnTo>
                    <a:pt x="0" y="2060"/>
                  </a:lnTo>
                  <a:lnTo>
                    <a:pt x="2048" y="2060"/>
                  </a:lnTo>
                  <a:lnTo>
                    <a:pt x="20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2709550" y="2151275"/>
              <a:ext cx="51225" cy="51225"/>
            </a:xfrm>
            <a:custGeom>
              <a:avLst/>
              <a:gdLst/>
              <a:ahLst/>
              <a:cxnLst/>
              <a:rect l="l" t="t" r="r" b="b"/>
              <a:pathLst>
                <a:path w="2049" h="2049" extrusionOk="0">
                  <a:moveTo>
                    <a:pt x="1548" y="501"/>
                  </a:moveTo>
                  <a:lnTo>
                    <a:pt x="1548" y="1549"/>
                  </a:lnTo>
                  <a:lnTo>
                    <a:pt x="489" y="1549"/>
                  </a:lnTo>
                  <a:lnTo>
                    <a:pt x="489" y="501"/>
                  </a:lnTo>
                  <a:close/>
                  <a:moveTo>
                    <a:pt x="1" y="1"/>
                  </a:moveTo>
                  <a:lnTo>
                    <a:pt x="1"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2773550" y="2151275"/>
              <a:ext cx="51225" cy="51225"/>
            </a:xfrm>
            <a:custGeom>
              <a:avLst/>
              <a:gdLst/>
              <a:ahLst/>
              <a:cxnLst/>
              <a:rect l="l" t="t" r="r" b="b"/>
              <a:pathLst>
                <a:path w="2049" h="2049" extrusionOk="0">
                  <a:moveTo>
                    <a:pt x="1548" y="501"/>
                  </a:moveTo>
                  <a:lnTo>
                    <a:pt x="1548" y="1549"/>
                  </a:lnTo>
                  <a:lnTo>
                    <a:pt x="489" y="1549"/>
                  </a:lnTo>
                  <a:lnTo>
                    <a:pt x="489" y="501"/>
                  </a:lnTo>
                  <a:close/>
                  <a:moveTo>
                    <a:pt x="0" y="1"/>
                  </a:moveTo>
                  <a:lnTo>
                    <a:pt x="0"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2709550" y="2215275"/>
              <a:ext cx="51225" cy="51225"/>
            </a:xfrm>
            <a:custGeom>
              <a:avLst/>
              <a:gdLst/>
              <a:ahLst/>
              <a:cxnLst/>
              <a:rect l="l" t="t" r="r" b="b"/>
              <a:pathLst>
                <a:path w="2049" h="2049" extrusionOk="0">
                  <a:moveTo>
                    <a:pt x="1560" y="549"/>
                  </a:moveTo>
                  <a:lnTo>
                    <a:pt x="1560" y="1561"/>
                  </a:lnTo>
                  <a:lnTo>
                    <a:pt x="501" y="1561"/>
                  </a:lnTo>
                  <a:lnTo>
                    <a:pt x="501" y="549"/>
                  </a:lnTo>
                  <a:close/>
                  <a:moveTo>
                    <a:pt x="1" y="1"/>
                  </a:moveTo>
                  <a:lnTo>
                    <a:pt x="1"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2580375" y="2151275"/>
              <a:ext cx="51225" cy="51225"/>
            </a:xfrm>
            <a:custGeom>
              <a:avLst/>
              <a:gdLst/>
              <a:ahLst/>
              <a:cxnLst/>
              <a:rect l="l" t="t" r="r" b="b"/>
              <a:pathLst>
                <a:path w="2049" h="2049" extrusionOk="0">
                  <a:moveTo>
                    <a:pt x="1548" y="501"/>
                  </a:moveTo>
                  <a:lnTo>
                    <a:pt x="1548" y="1549"/>
                  </a:lnTo>
                  <a:lnTo>
                    <a:pt x="488" y="1549"/>
                  </a:lnTo>
                  <a:lnTo>
                    <a:pt x="488" y="501"/>
                  </a:lnTo>
                  <a:close/>
                  <a:moveTo>
                    <a:pt x="0" y="1"/>
                  </a:moveTo>
                  <a:lnTo>
                    <a:pt x="0"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2645550" y="2280175"/>
              <a:ext cx="51225" cy="51525"/>
            </a:xfrm>
            <a:custGeom>
              <a:avLst/>
              <a:gdLst/>
              <a:ahLst/>
              <a:cxnLst/>
              <a:rect l="l" t="t" r="r" b="b"/>
              <a:pathLst>
                <a:path w="2049" h="2061" extrusionOk="0">
                  <a:moveTo>
                    <a:pt x="1560" y="512"/>
                  </a:moveTo>
                  <a:lnTo>
                    <a:pt x="1560" y="1572"/>
                  </a:lnTo>
                  <a:lnTo>
                    <a:pt x="501" y="1572"/>
                  </a:lnTo>
                  <a:lnTo>
                    <a:pt x="501" y="512"/>
                  </a:lnTo>
                  <a:close/>
                  <a:moveTo>
                    <a:pt x="1" y="0"/>
                  </a:moveTo>
                  <a:lnTo>
                    <a:pt x="1" y="2060"/>
                  </a:lnTo>
                  <a:lnTo>
                    <a:pt x="2049" y="2060"/>
                  </a:lnTo>
                  <a:lnTo>
                    <a:pt x="20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2645550" y="2215275"/>
              <a:ext cx="51225" cy="51225"/>
            </a:xfrm>
            <a:custGeom>
              <a:avLst/>
              <a:gdLst/>
              <a:ahLst/>
              <a:cxnLst/>
              <a:rect l="l" t="t" r="r" b="b"/>
              <a:pathLst>
                <a:path w="2049" h="2049" extrusionOk="0">
                  <a:moveTo>
                    <a:pt x="1560" y="549"/>
                  </a:moveTo>
                  <a:lnTo>
                    <a:pt x="1560" y="1561"/>
                  </a:lnTo>
                  <a:lnTo>
                    <a:pt x="501" y="1561"/>
                  </a:lnTo>
                  <a:lnTo>
                    <a:pt x="501" y="549"/>
                  </a:lnTo>
                  <a:close/>
                  <a:moveTo>
                    <a:pt x="1" y="1"/>
                  </a:moveTo>
                  <a:lnTo>
                    <a:pt x="1" y="2049"/>
                  </a:lnTo>
                  <a:lnTo>
                    <a:pt x="2049" y="2049"/>
                  </a:lnTo>
                  <a:lnTo>
                    <a:pt x="20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2645550" y="2151275"/>
              <a:ext cx="51225" cy="51225"/>
            </a:xfrm>
            <a:custGeom>
              <a:avLst/>
              <a:gdLst/>
              <a:ahLst/>
              <a:cxnLst/>
              <a:rect l="l" t="t" r="r" b="b"/>
              <a:pathLst>
                <a:path w="2049" h="2049" extrusionOk="0">
                  <a:moveTo>
                    <a:pt x="1549" y="501"/>
                  </a:moveTo>
                  <a:lnTo>
                    <a:pt x="1549" y="1549"/>
                  </a:lnTo>
                  <a:lnTo>
                    <a:pt x="489" y="1549"/>
                  </a:lnTo>
                  <a:lnTo>
                    <a:pt x="489" y="501"/>
                  </a:lnTo>
                  <a:close/>
                  <a:moveTo>
                    <a:pt x="1" y="1"/>
                  </a:moveTo>
                  <a:lnTo>
                    <a:pt x="1" y="2049"/>
                  </a:lnTo>
                  <a:lnTo>
                    <a:pt x="2049" y="2049"/>
                  </a:lnTo>
                  <a:lnTo>
                    <a:pt x="20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2650925" y="2080450"/>
              <a:ext cx="12825" cy="12825"/>
            </a:xfrm>
            <a:custGeom>
              <a:avLst/>
              <a:gdLst/>
              <a:ahLst/>
              <a:cxnLst/>
              <a:rect l="l" t="t" r="r" b="b"/>
              <a:pathLst>
                <a:path w="513" h="513" extrusionOk="0">
                  <a:moveTo>
                    <a:pt x="0" y="0"/>
                  </a:moveTo>
                  <a:lnTo>
                    <a:pt x="0" y="512"/>
                  </a:lnTo>
                  <a:lnTo>
                    <a:pt x="512" y="512"/>
                  </a:lnTo>
                  <a:lnTo>
                    <a:pt x="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2677400" y="2080450"/>
              <a:ext cx="12525" cy="12825"/>
            </a:xfrm>
            <a:custGeom>
              <a:avLst/>
              <a:gdLst/>
              <a:ahLst/>
              <a:cxnLst/>
              <a:rect l="l" t="t" r="r" b="b"/>
              <a:pathLst>
                <a:path w="501" h="513" extrusionOk="0">
                  <a:moveTo>
                    <a:pt x="1" y="0"/>
                  </a:moveTo>
                  <a:lnTo>
                    <a:pt x="1" y="512"/>
                  </a:lnTo>
                  <a:lnTo>
                    <a:pt x="501" y="512"/>
                  </a:lnTo>
                  <a:lnTo>
                    <a:pt x="5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182;p38">
            <a:extLst>
              <a:ext uri="{FF2B5EF4-FFF2-40B4-BE49-F238E27FC236}">
                <a16:creationId xmlns:a16="http://schemas.microsoft.com/office/drawing/2014/main" id="{60F4F497-FB93-46B1-7A6A-4CDB51700214}"/>
              </a:ext>
            </a:extLst>
          </p:cNvPr>
          <p:cNvSpPr txBox="1">
            <a:spLocks/>
          </p:cNvSpPr>
          <p:nvPr/>
        </p:nvSpPr>
        <p:spPr>
          <a:xfrm>
            <a:off x="2420638" y="2455212"/>
            <a:ext cx="5890094" cy="101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3600"/>
              <a:buFont typeface="Lexend"/>
              <a:buNone/>
              <a:defRPr sz="6500" b="1" i="0" u="none" strike="noStrike" cap="none">
                <a:solidFill>
                  <a:schemeClr val="accent2"/>
                </a:solidFill>
                <a:latin typeface="Lexend"/>
                <a:ea typeface="Lexend"/>
                <a:cs typeface="Lexend"/>
                <a:sym typeface="Lexend"/>
              </a:defRPr>
            </a:lvl1pPr>
            <a:lvl2pPr marR="0" lvl="1"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2pPr>
            <a:lvl3pPr marR="0" lvl="2"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3pPr>
            <a:lvl4pPr marR="0" lvl="3"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4pPr>
            <a:lvl5pPr marR="0" lvl="4"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5pPr>
            <a:lvl6pPr marR="0" lvl="5"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6pPr>
            <a:lvl7pPr marR="0" lvl="6"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7pPr>
            <a:lvl8pPr marR="0" lvl="7"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8pPr>
            <a:lvl9pPr marR="0" lvl="8"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9pPr>
          </a:lstStyle>
          <a:p>
            <a:r>
              <a:rPr lang="en-US" sz="4000">
                <a:solidFill>
                  <a:srgbClr val="FF6600"/>
                </a:solidFill>
              </a:rPr>
              <a:t>IT20616588</a:t>
            </a:r>
          </a:p>
        </p:txBody>
      </p:sp>
      <p:pic>
        <p:nvPicPr>
          <p:cNvPr id="3" name="Picture 2">
            <a:extLst>
              <a:ext uri="{FF2B5EF4-FFF2-40B4-BE49-F238E27FC236}">
                <a16:creationId xmlns:a16="http://schemas.microsoft.com/office/drawing/2014/main" id="{6434E8CE-FE5A-D345-B48B-4CE036388B78}"/>
              </a:ext>
            </a:extLst>
          </p:cNvPr>
          <p:cNvPicPr>
            <a:picLocks noChangeAspect="1"/>
          </p:cNvPicPr>
          <p:nvPr/>
        </p:nvPicPr>
        <p:blipFill>
          <a:blip r:embed="rId8"/>
          <a:stretch>
            <a:fillRect/>
          </a:stretch>
        </p:blipFill>
        <p:spPr>
          <a:xfrm>
            <a:off x="6907378" y="1102934"/>
            <a:ext cx="1335557" cy="1335557"/>
          </a:xfrm>
          <a:prstGeom prst="rect">
            <a:avLst/>
          </a:prstGeom>
        </p:spPr>
      </p:pic>
      <p:sp>
        <p:nvSpPr>
          <p:cNvPr id="4" name="Rectangle 3">
            <a:extLst>
              <a:ext uri="{FF2B5EF4-FFF2-40B4-BE49-F238E27FC236}">
                <a16:creationId xmlns:a16="http://schemas.microsoft.com/office/drawing/2014/main" id="{2C30996F-C506-5517-2A28-658FF93DB38C}"/>
              </a:ext>
            </a:extLst>
          </p:cNvPr>
          <p:cNvSpPr/>
          <p:nvPr/>
        </p:nvSpPr>
        <p:spPr>
          <a:xfrm>
            <a:off x="1300277" y="479831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IT20616588</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err="1">
                <a:solidFill>
                  <a:schemeClr val="tx1"/>
                </a:solidFill>
              </a:rPr>
              <a:t>Amaraweera</a:t>
            </a:r>
            <a:r>
              <a:rPr lang="en-US" b="1">
                <a:solidFill>
                  <a:schemeClr val="tx1"/>
                </a:solidFill>
              </a:rPr>
              <a:t> O.G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2023-24-015</a:t>
            </a:r>
            <a:endParaRPr lang="en-US" sz="1800" b="0">
              <a:solidFill>
                <a:schemeClr val="tx1"/>
              </a:solidFill>
            </a:endParaRPr>
          </a:p>
        </p:txBody>
      </p:sp>
    </p:spTree>
    <p:extLst>
      <p:ext uri="{BB962C8B-B14F-4D97-AF65-F5344CB8AC3E}">
        <p14:creationId xmlns:p14="http://schemas.microsoft.com/office/powerpoint/2010/main" val="2352066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47"/>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p>
            <a:r>
              <a:rPr lang="en"/>
              <a:t>Background </a:t>
            </a:r>
            <a:endParaRPr lang="en">
              <a:solidFill>
                <a:schemeClr val="accent1"/>
              </a:solidFill>
            </a:endParaRPr>
          </a:p>
        </p:txBody>
      </p:sp>
      <p:pic>
        <p:nvPicPr>
          <p:cNvPr id="1531" name="Google Shape;1531;p47"/>
          <p:cNvPicPr preferRelativeResize="0"/>
          <p:nvPr/>
        </p:nvPicPr>
        <p:blipFill>
          <a:blip r:embed="rId3">
            <a:alphaModFix/>
          </a:blip>
          <a:stretch>
            <a:fillRect/>
          </a:stretch>
        </p:blipFill>
        <p:spPr>
          <a:xfrm rot="899998">
            <a:off x="378432" y="1546627"/>
            <a:ext cx="665522" cy="621153"/>
          </a:xfrm>
          <a:prstGeom prst="rect">
            <a:avLst/>
          </a:prstGeom>
          <a:noFill/>
          <a:ln>
            <a:noFill/>
          </a:ln>
        </p:spPr>
      </p:pic>
      <p:pic>
        <p:nvPicPr>
          <p:cNvPr id="1568" name="Google Shape;1568;p47"/>
          <p:cNvPicPr preferRelativeResize="0"/>
          <p:nvPr/>
        </p:nvPicPr>
        <p:blipFill>
          <a:blip r:embed="rId4">
            <a:alphaModFix/>
          </a:blip>
          <a:stretch>
            <a:fillRect/>
          </a:stretch>
        </p:blipFill>
        <p:spPr>
          <a:xfrm rot="900000">
            <a:off x="7371597" y="3708264"/>
            <a:ext cx="1018695" cy="949418"/>
          </a:xfrm>
          <a:prstGeom prst="rect">
            <a:avLst/>
          </a:prstGeom>
          <a:noFill/>
          <a:ln>
            <a:noFill/>
          </a:ln>
        </p:spPr>
      </p:pic>
      <p:pic>
        <p:nvPicPr>
          <p:cNvPr id="3" name="Google Shape;1185;p38">
            <a:extLst>
              <a:ext uri="{FF2B5EF4-FFF2-40B4-BE49-F238E27FC236}">
                <a16:creationId xmlns:a16="http://schemas.microsoft.com/office/drawing/2014/main" id="{CE89255E-4892-E16E-D480-9CD48B8924A8}"/>
              </a:ext>
            </a:extLst>
          </p:cNvPr>
          <p:cNvPicPr preferRelativeResize="0"/>
          <p:nvPr/>
        </p:nvPicPr>
        <p:blipFill>
          <a:blip r:embed="rId5">
            <a:alphaModFix/>
          </a:blip>
          <a:stretch>
            <a:fillRect/>
          </a:stretch>
        </p:blipFill>
        <p:spPr>
          <a:xfrm rot="20700001" flipH="1">
            <a:off x="1094175" y="4226146"/>
            <a:ext cx="321896" cy="300100"/>
          </a:xfrm>
          <a:prstGeom prst="rect">
            <a:avLst/>
          </a:prstGeom>
          <a:noFill/>
          <a:ln>
            <a:noFill/>
          </a:ln>
        </p:spPr>
      </p:pic>
      <p:pic>
        <p:nvPicPr>
          <p:cNvPr id="5" name="Google Shape;1184;p38" descr="A heart with a white cross&#10;&#10;Description automatically generated">
            <a:extLst>
              <a:ext uri="{FF2B5EF4-FFF2-40B4-BE49-F238E27FC236}">
                <a16:creationId xmlns:a16="http://schemas.microsoft.com/office/drawing/2014/main" id="{23DEBEDC-3B9D-7A44-6434-EC81A57C8553}"/>
              </a:ext>
            </a:extLst>
          </p:cNvPr>
          <p:cNvPicPr preferRelativeResize="0"/>
          <p:nvPr/>
        </p:nvPicPr>
        <p:blipFill>
          <a:blip r:embed="rId4">
            <a:alphaModFix/>
          </a:blip>
          <a:stretch>
            <a:fillRect/>
          </a:stretch>
        </p:blipFill>
        <p:spPr>
          <a:xfrm rot="-2100000">
            <a:off x="184465" y="3208584"/>
            <a:ext cx="774573" cy="599132"/>
          </a:xfrm>
          <a:prstGeom prst="rect">
            <a:avLst/>
          </a:prstGeom>
          <a:noFill/>
          <a:ln>
            <a:noFill/>
          </a:ln>
        </p:spPr>
      </p:pic>
      <p:pic>
        <p:nvPicPr>
          <p:cNvPr id="2" name="Google Shape;1185;p38">
            <a:extLst>
              <a:ext uri="{FF2B5EF4-FFF2-40B4-BE49-F238E27FC236}">
                <a16:creationId xmlns:a16="http://schemas.microsoft.com/office/drawing/2014/main" id="{FD9E5C5F-B71B-092A-EE1B-4DAECCDECFBE}"/>
              </a:ext>
            </a:extLst>
          </p:cNvPr>
          <p:cNvPicPr preferRelativeResize="0"/>
          <p:nvPr/>
        </p:nvPicPr>
        <p:blipFill>
          <a:blip r:embed="rId5">
            <a:alphaModFix/>
          </a:blip>
          <a:stretch>
            <a:fillRect/>
          </a:stretch>
        </p:blipFill>
        <p:spPr>
          <a:xfrm rot="20700001" flipH="1">
            <a:off x="6817108" y="2703977"/>
            <a:ext cx="321896" cy="300100"/>
          </a:xfrm>
          <a:prstGeom prst="rect">
            <a:avLst/>
          </a:prstGeom>
          <a:noFill/>
          <a:ln>
            <a:noFill/>
          </a:ln>
        </p:spPr>
      </p:pic>
      <p:sp>
        <p:nvSpPr>
          <p:cNvPr id="8" name="Rectangle 7">
            <a:extLst>
              <a:ext uri="{FF2B5EF4-FFF2-40B4-BE49-F238E27FC236}">
                <a16:creationId xmlns:a16="http://schemas.microsoft.com/office/drawing/2014/main" id="{3BBD45BE-5057-7A72-065B-1B4D1692683E}"/>
              </a:ext>
            </a:extLst>
          </p:cNvPr>
          <p:cNvSpPr/>
          <p:nvPr/>
        </p:nvSpPr>
        <p:spPr>
          <a:xfrm>
            <a:off x="1064835" y="476353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IT20616588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Amaraweera</a:t>
            </a:r>
            <a:r>
              <a:rPr lang="en-US">
                <a:solidFill>
                  <a:schemeClr val="tx1"/>
                </a:solidFill>
              </a:rPr>
              <a:t> O.G   </a:t>
            </a:r>
            <a:r>
              <a:rPr lang="en-US" sz="1800">
                <a:solidFill>
                  <a:schemeClr val="tx1"/>
                </a:solidFill>
              </a:rPr>
              <a:t>|</a:t>
            </a:r>
            <a:r>
              <a:rPr lang="en-US">
                <a:solidFill>
                  <a:schemeClr val="tx1"/>
                </a:solidFill>
              </a:rPr>
              <a:t>  </a:t>
            </a:r>
            <a:r>
              <a:rPr lang="en-US" b="1">
                <a:solidFill>
                  <a:schemeClr val="tx1"/>
                </a:solidFill>
              </a:rPr>
              <a:t>2023-24-015</a:t>
            </a:r>
          </a:p>
        </p:txBody>
      </p:sp>
      <p:pic>
        <p:nvPicPr>
          <p:cNvPr id="7" name="Picture 6" descr="A plate of food with text on it&#10;&#10;Description automatically generated">
            <a:extLst>
              <a:ext uri="{FF2B5EF4-FFF2-40B4-BE49-F238E27FC236}">
                <a16:creationId xmlns:a16="http://schemas.microsoft.com/office/drawing/2014/main" id="{5883956F-E239-163B-E59F-D02825BA5DB2}"/>
              </a:ext>
            </a:extLst>
          </p:cNvPr>
          <p:cNvPicPr>
            <a:picLocks noChangeAspect="1"/>
          </p:cNvPicPr>
          <p:nvPr/>
        </p:nvPicPr>
        <p:blipFill>
          <a:blip r:embed="rId6"/>
          <a:stretch>
            <a:fillRect/>
          </a:stretch>
        </p:blipFill>
        <p:spPr>
          <a:xfrm>
            <a:off x="6286500" y="819953"/>
            <a:ext cx="2638295" cy="1757778"/>
          </a:xfrm>
          <a:prstGeom prst="rect">
            <a:avLst/>
          </a:prstGeom>
        </p:spPr>
      </p:pic>
      <p:sp>
        <p:nvSpPr>
          <p:cNvPr id="4" name="TextBox 3">
            <a:extLst>
              <a:ext uri="{FF2B5EF4-FFF2-40B4-BE49-F238E27FC236}">
                <a16:creationId xmlns:a16="http://schemas.microsoft.com/office/drawing/2014/main" id="{AB226F13-053D-93D9-FDA0-F3BD3D672A1C}"/>
              </a:ext>
            </a:extLst>
          </p:cNvPr>
          <p:cNvSpPr txBox="1"/>
          <p:nvPr/>
        </p:nvSpPr>
        <p:spPr>
          <a:xfrm>
            <a:off x="2074525" y="1236936"/>
            <a:ext cx="4213733"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Sans-Serif"/>
              <a:buChar char="v"/>
            </a:pPr>
            <a:r>
              <a:rPr lang="en-US" sz="1600">
                <a:solidFill>
                  <a:schemeClr val="tx1"/>
                </a:solidFill>
              </a:rPr>
              <a:t>The healthcare industry has witnessed a significant surge in utilizing data mining and machine learning techniques for detecting foods according to the patient's condition.</a:t>
            </a:r>
          </a:p>
          <a:p>
            <a:pPr marL="285750" indent="-285750">
              <a:buFont typeface="Wingdings,Sans-Serif"/>
              <a:buChar char="v"/>
            </a:pPr>
            <a:endParaRPr lang="en-US" sz="1600">
              <a:solidFill>
                <a:schemeClr val="tx1"/>
              </a:solidFill>
            </a:endParaRPr>
          </a:p>
          <a:p>
            <a:pPr marL="285750" indent="-285750">
              <a:buFont typeface="Wingdings,Sans-Serif"/>
              <a:buChar char="v"/>
            </a:pPr>
            <a:r>
              <a:rPr lang="en-US" sz="1600">
                <a:solidFill>
                  <a:schemeClr val="tx1"/>
                </a:solidFill>
              </a:rPr>
              <a:t>For most of the non-communicable diseases are born within due to the unhealthy dietary habits.</a:t>
            </a:r>
          </a:p>
          <a:p>
            <a:pPr algn="l"/>
            <a:endParaRPr lang="en-US"/>
          </a:p>
        </p:txBody>
      </p:sp>
    </p:spTree>
    <p:extLst>
      <p:ext uri="{BB962C8B-B14F-4D97-AF65-F5344CB8AC3E}">
        <p14:creationId xmlns:p14="http://schemas.microsoft.com/office/powerpoint/2010/main" val="3041089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41"/>
          <p:cNvSpPr txBox="1">
            <a:spLocks noGrp="1"/>
          </p:cNvSpPr>
          <p:nvPr>
            <p:ph type="title"/>
          </p:nvPr>
        </p:nvSpPr>
        <p:spPr>
          <a:xfrm>
            <a:off x="4288625" y="422943"/>
            <a:ext cx="4134000" cy="407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 Research Problem</a:t>
            </a:r>
            <a:endParaRPr/>
          </a:p>
        </p:txBody>
      </p:sp>
      <p:sp>
        <p:nvSpPr>
          <p:cNvPr id="1275" name="Google Shape;1275;p41"/>
          <p:cNvSpPr txBox="1">
            <a:spLocks noGrp="1"/>
          </p:cNvSpPr>
          <p:nvPr>
            <p:ph type="title" idx="2"/>
          </p:nvPr>
        </p:nvSpPr>
        <p:spPr>
          <a:xfrm>
            <a:off x="4296776" y="2316243"/>
            <a:ext cx="4134000" cy="53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Specific </a:t>
            </a:r>
            <a:r>
              <a:rPr lang="en-US"/>
              <a:t>Objective</a:t>
            </a:r>
            <a:endParaRPr/>
          </a:p>
        </p:txBody>
      </p:sp>
      <p:pic>
        <p:nvPicPr>
          <p:cNvPr id="1278" name="Google Shape;1278;p41"/>
          <p:cNvPicPr preferRelativeResize="0"/>
          <p:nvPr/>
        </p:nvPicPr>
        <p:blipFill rotWithShape="1">
          <a:blip r:embed="rId3">
            <a:alphaModFix/>
          </a:blip>
          <a:srcRect l="18470" r="29790"/>
          <a:stretch/>
        </p:blipFill>
        <p:spPr>
          <a:xfrm>
            <a:off x="0" y="0"/>
            <a:ext cx="3986749" cy="5143502"/>
          </a:xfrm>
          <a:prstGeom prst="rect">
            <a:avLst/>
          </a:prstGeom>
          <a:noFill/>
          <a:ln>
            <a:noFill/>
          </a:ln>
        </p:spPr>
      </p:pic>
      <p:cxnSp>
        <p:nvCxnSpPr>
          <p:cNvPr id="1279" name="Google Shape;1279;p41"/>
          <p:cNvCxnSpPr/>
          <p:nvPr/>
        </p:nvCxnSpPr>
        <p:spPr>
          <a:xfrm>
            <a:off x="3989350" y="-8050"/>
            <a:ext cx="0" cy="5164800"/>
          </a:xfrm>
          <a:prstGeom prst="straightConnector1">
            <a:avLst/>
          </a:prstGeom>
          <a:noFill/>
          <a:ln w="19050" cap="flat" cmpd="sng">
            <a:solidFill>
              <a:schemeClr val="accent1"/>
            </a:solidFill>
            <a:prstDash val="solid"/>
            <a:round/>
            <a:headEnd type="none" w="med" len="med"/>
            <a:tailEnd type="none" w="med" len="med"/>
          </a:ln>
        </p:spPr>
      </p:cxnSp>
      <p:pic>
        <p:nvPicPr>
          <p:cNvPr id="1280" name="Google Shape;1280;p41"/>
          <p:cNvPicPr preferRelativeResize="0"/>
          <p:nvPr/>
        </p:nvPicPr>
        <p:blipFill>
          <a:blip r:embed="rId4">
            <a:alphaModFix/>
          </a:blip>
          <a:stretch>
            <a:fillRect/>
          </a:stretch>
        </p:blipFill>
        <p:spPr>
          <a:xfrm rot="-900008" flipH="1">
            <a:off x="6845571" y="1935567"/>
            <a:ext cx="410087" cy="382752"/>
          </a:xfrm>
          <a:prstGeom prst="rect">
            <a:avLst/>
          </a:prstGeom>
          <a:noFill/>
          <a:ln>
            <a:noFill/>
          </a:ln>
        </p:spPr>
      </p:pic>
      <p:sp>
        <p:nvSpPr>
          <p:cNvPr id="4" name="Rectangle 3">
            <a:extLst>
              <a:ext uri="{FF2B5EF4-FFF2-40B4-BE49-F238E27FC236}">
                <a16:creationId xmlns:a16="http://schemas.microsoft.com/office/drawing/2014/main" id="{DC6506DE-BC3C-A9BF-2192-2A35C2A83986}"/>
              </a:ext>
            </a:extLst>
          </p:cNvPr>
          <p:cNvSpPr/>
          <p:nvPr/>
        </p:nvSpPr>
        <p:spPr>
          <a:xfrm>
            <a:off x="1064835" y="476353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IT20616588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Amaraweera</a:t>
            </a:r>
            <a:r>
              <a:rPr lang="en-US">
                <a:solidFill>
                  <a:schemeClr val="tx1"/>
                </a:solidFill>
              </a:rPr>
              <a:t> O.G   </a:t>
            </a:r>
            <a:r>
              <a:rPr lang="en-US" sz="1800">
                <a:solidFill>
                  <a:schemeClr val="tx1"/>
                </a:solidFill>
              </a:rPr>
              <a:t>|</a:t>
            </a:r>
            <a:r>
              <a:rPr lang="en-US">
                <a:solidFill>
                  <a:schemeClr val="tx1"/>
                </a:solidFill>
              </a:rPr>
              <a:t>  </a:t>
            </a:r>
            <a:r>
              <a:rPr lang="en-US" b="1">
                <a:solidFill>
                  <a:schemeClr val="tx1"/>
                </a:solidFill>
              </a:rPr>
              <a:t>2023-24-015</a:t>
            </a:r>
          </a:p>
        </p:txBody>
      </p:sp>
      <p:sp>
        <p:nvSpPr>
          <p:cNvPr id="6" name="Subtitle 5">
            <a:extLst>
              <a:ext uri="{FF2B5EF4-FFF2-40B4-BE49-F238E27FC236}">
                <a16:creationId xmlns:a16="http://schemas.microsoft.com/office/drawing/2014/main" id="{8BE9EF0E-1584-8E91-521E-C9A8018D96EE}"/>
              </a:ext>
            </a:extLst>
          </p:cNvPr>
          <p:cNvSpPr>
            <a:spLocks noGrp="1"/>
          </p:cNvSpPr>
          <p:nvPr>
            <p:ph type="subTitle" idx="3"/>
          </p:nvPr>
        </p:nvSpPr>
        <p:spPr>
          <a:xfrm>
            <a:off x="4299408" y="956531"/>
            <a:ext cx="4133337" cy="1491469"/>
          </a:xfrm>
        </p:spPr>
        <p:txBody>
          <a:bodyPr/>
          <a:lstStyle/>
          <a:p>
            <a:pPr>
              <a:buFont typeface="Wingdings"/>
              <a:buChar char="Ø"/>
            </a:pPr>
            <a:r>
              <a:rPr lang="en-US"/>
              <a:t>Developing a tool for patients to get to know whether their dietary habits are good or bad.</a:t>
            </a:r>
          </a:p>
        </p:txBody>
      </p:sp>
      <p:sp>
        <p:nvSpPr>
          <p:cNvPr id="8" name="Subtitle 7">
            <a:extLst>
              <a:ext uri="{FF2B5EF4-FFF2-40B4-BE49-F238E27FC236}">
                <a16:creationId xmlns:a16="http://schemas.microsoft.com/office/drawing/2014/main" id="{FF833BE4-0CA8-0304-321E-A7B2EA8E3F0E}"/>
              </a:ext>
            </a:extLst>
          </p:cNvPr>
          <p:cNvSpPr>
            <a:spLocks noGrp="1"/>
          </p:cNvSpPr>
          <p:nvPr>
            <p:ph type="subTitle" idx="1"/>
          </p:nvPr>
        </p:nvSpPr>
        <p:spPr>
          <a:xfrm>
            <a:off x="4363751" y="2927332"/>
            <a:ext cx="4148320" cy="1584916"/>
          </a:xfrm>
        </p:spPr>
        <p:txBody>
          <a:bodyPr/>
          <a:lstStyle/>
          <a:p>
            <a:pPr>
              <a:buFont typeface="Wingdings"/>
              <a:buChar char="Ø"/>
            </a:pPr>
            <a:r>
              <a:rPr lang="en-US"/>
              <a:t>Training a model using YOLO to detect the objects (food items) in the meal, and giving tips whether they are good or bad.</a:t>
            </a:r>
          </a:p>
        </p:txBody>
      </p:sp>
    </p:spTree>
    <p:extLst>
      <p:ext uri="{BB962C8B-B14F-4D97-AF65-F5344CB8AC3E}">
        <p14:creationId xmlns:p14="http://schemas.microsoft.com/office/powerpoint/2010/main" val="4224702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42"/>
          <p:cNvSpPr txBox="1">
            <a:spLocks noGrp="1"/>
          </p:cNvSpPr>
          <p:nvPr>
            <p:ph type="title"/>
          </p:nvPr>
        </p:nvSpPr>
        <p:spPr>
          <a:xfrm>
            <a:off x="6315738" y="3561658"/>
            <a:ext cx="2646419" cy="37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accent2"/>
                </a:solidFill>
              </a:rPr>
              <a:t>System </a:t>
            </a:r>
            <a:br>
              <a:rPr lang="en">
                <a:solidFill>
                  <a:schemeClr val="accent2"/>
                </a:solidFill>
              </a:rPr>
            </a:br>
            <a:r>
              <a:rPr lang="en">
                <a:solidFill>
                  <a:schemeClr val="accent1"/>
                </a:solidFill>
              </a:rPr>
              <a:t>Diagram</a:t>
            </a:r>
            <a:endParaRPr>
              <a:solidFill>
                <a:schemeClr val="accent1"/>
              </a:solidFill>
            </a:endParaRPr>
          </a:p>
        </p:txBody>
      </p:sp>
      <p:pic>
        <p:nvPicPr>
          <p:cNvPr id="1287" name="Google Shape;1287;p42"/>
          <p:cNvPicPr preferRelativeResize="0"/>
          <p:nvPr/>
        </p:nvPicPr>
        <p:blipFill>
          <a:blip r:embed="rId3">
            <a:alphaModFix/>
          </a:blip>
          <a:stretch>
            <a:fillRect/>
          </a:stretch>
        </p:blipFill>
        <p:spPr>
          <a:xfrm>
            <a:off x="5889576" y="-2032250"/>
            <a:ext cx="2952598" cy="5143499"/>
          </a:xfrm>
          <a:prstGeom prst="rect">
            <a:avLst/>
          </a:prstGeom>
          <a:noFill/>
          <a:ln>
            <a:noFill/>
          </a:ln>
        </p:spPr>
      </p:pic>
      <p:pic>
        <p:nvPicPr>
          <p:cNvPr id="1288" name="Google Shape;1288;p42"/>
          <p:cNvPicPr preferRelativeResize="0"/>
          <p:nvPr/>
        </p:nvPicPr>
        <p:blipFill>
          <a:blip r:embed="rId4">
            <a:alphaModFix/>
          </a:blip>
          <a:stretch>
            <a:fillRect/>
          </a:stretch>
        </p:blipFill>
        <p:spPr>
          <a:xfrm rot="899999">
            <a:off x="3574581" y="4286904"/>
            <a:ext cx="321896" cy="300100"/>
          </a:xfrm>
          <a:prstGeom prst="rect">
            <a:avLst/>
          </a:prstGeom>
          <a:noFill/>
          <a:ln>
            <a:noFill/>
          </a:ln>
        </p:spPr>
      </p:pic>
      <p:pic>
        <p:nvPicPr>
          <p:cNvPr id="1289" name="Google Shape;1289;p42"/>
          <p:cNvPicPr preferRelativeResize="0"/>
          <p:nvPr/>
        </p:nvPicPr>
        <p:blipFill>
          <a:blip r:embed="rId5">
            <a:alphaModFix/>
          </a:blip>
          <a:stretch>
            <a:fillRect/>
          </a:stretch>
        </p:blipFill>
        <p:spPr>
          <a:xfrm rot="899998">
            <a:off x="7188263" y="4312971"/>
            <a:ext cx="665522" cy="621153"/>
          </a:xfrm>
          <a:prstGeom prst="rect">
            <a:avLst/>
          </a:prstGeom>
          <a:noFill/>
          <a:ln>
            <a:noFill/>
          </a:ln>
        </p:spPr>
      </p:pic>
      <p:pic>
        <p:nvPicPr>
          <p:cNvPr id="1290" name="Google Shape;1290;p42"/>
          <p:cNvPicPr preferRelativeResize="0"/>
          <p:nvPr/>
        </p:nvPicPr>
        <p:blipFill>
          <a:blip r:embed="rId6">
            <a:alphaModFix/>
          </a:blip>
          <a:stretch>
            <a:fillRect/>
          </a:stretch>
        </p:blipFill>
        <p:spPr>
          <a:xfrm rot="899987">
            <a:off x="1038419" y="3809692"/>
            <a:ext cx="535946" cy="500209"/>
          </a:xfrm>
          <a:prstGeom prst="rect">
            <a:avLst/>
          </a:prstGeom>
          <a:noFill/>
          <a:ln>
            <a:noFill/>
          </a:ln>
        </p:spPr>
      </p:pic>
      <p:grpSp>
        <p:nvGrpSpPr>
          <p:cNvPr id="1291" name="Google Shape;1291;p42"/>
          <p:cNvGrpSpPr/>
          <p:nvPr/>
        </p:nvGrpSpPr>
        <p:grpSpPr>
          <a:xfrm>
            <a:off x="713225" y="-346400"/>
            <a:ext cx="451641" cy="1340475"/>
            <a:chOff x="9385150" y="1954263"/>
            <a:chExt cx="451641" cy="1340475"/>
          </a:xfrm>
        </p:grpSpPr>
        <p:grpSp>
          <p:nvGrpSpPr>
            <p:cNvPr id="1292" name="Google Shape;1292;p42"/>
            <p:cNvGrpSpPr/>
            <p:nvPr/>
          </p:nvGrpSpPr>
          <p:grpSpPr>
            <a:xfrm>
              <a:off x="9589683" y="1954263"/>
              <a:ext cx="42575" cy="1340475"/>
              <a:chOff x="9703875" y="1954263"/>
              <a:chExt cx="42575" cy="1340475"/>
            </a:xfrm>
          </p:grpSpPr>
          <p:sp>
            <p:nvSpPr>
              <p:cNvPr id="1293" name="Google Shape;1293;p42"/>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2"/>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2"/>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2"/>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2"/>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2"/>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2"/>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2"/>
            <p:cNvGrpSpPr/>
            <p:nvPr/>
          </p:nvGrpSpPr>
          <p:grpSpPr>
            <a:xfrm>
              <a:off x="9487417" y="1954263"/>
              <a:ext cx="42575" cy="1340475"/>
              <a:chOff x="9544525" y="1954263"/>
              <a:chExt cx="42575" cy="1340475"/>
            </a:xfrm>
          </p:grpSpPr>
          <p:sp>
            <p:nvSpPr>
              <p:cNvPr id="1301" name="Google Shape;1301;p4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42"/>
            <p:cNvGrpSpPr/>
            <p:nvPr/>
          </p:nvGrpSpPr>
          <p:grpSpPr>
            <a:xfrm>
              <a:off x="9385150" y="1954263"/>
              <a:ext cx="42575" cy="1340475"/>
              <a:chOff x="9385150" y="1954263"/>
              <a:chExt cx="42575" cy="1340475"/>
            </a:xfrm>
          </p:grpSpPr>
          <p:sp>
            <p:nvSpPr>
              <p:cNvPr id="1309" name="Google Shape;1309;p4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42"/>
            <p:cNvGrpSpPr/>
            <p:nvPr/>
          </p:nvGrpSpPr>
          <p:grpSpPr>
            <a:xfrm>
              <a:off x="9794216" y="1954263"/>
              <a:ext cx="42575" cy="1340475"/>
              <a:chOff x="9544525" y="1954263"/>
              <a:chExt cx="42575" cy="1340475"/>
            </a:xfrm>
          </p:grpSpPr>
          <p:sp>
            <p:nvSpPr>
              <p:cNvPr id="1317" name="Google Shape;1317;p4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42"/>
            <p:cNvGrpSpPr/>
            <p:nvPr/>
          </p:nvGrpSpPr>
          <p:grpSpPr>
            <a:xfrm>
              <a:off x="9691950" y="1954263"/>
              <a:ext cx="42575" cy="1340475"/>
              <a:chOff x="9385150" y="1954263"/>
              <a:chExt cx="42575" cy="1340475"/>
            </a:xfrm>
          </p:grpSpPr>
          <p:sp>
            <p:nvSpPr>
              <p:cNvPr id="1325" name="Google Shape;1325;p4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Rectangle 2">
            <a:extLst>
              <a:ext uri="{FF2B5EF4-FFF2-40B4-BE49-F238E27FC236}">
                <a16:creationId xmlns:a16="http://schemas.microsoft.com/office/drawing/2014/main" id="{57B0737A-9617-B3D4-6349-03DC5F7FA759}"/>
              </a:ext>
            </a:extLst>
          </p:cNvPr>
          <p:cNvSpPr/>
          <p:nvPr/>
        </p:nvSpPr>
        <p:spPr>
          <a:xfrm>
            <a:off x="1064835" y="476353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IT20616588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Amaraweera</a:t>
            </a:r>
            <a:r>
              <a:rPr lang="en-US">
                <a:solidFill>
                  <a:schemeClr val="tx1"/>
                </a:solidFill>
              </a:rPr>
              <a:t> O.G   </a:t>
            </a:r>
            <a:r>
              <a:rPr lang="en-US" sz="1800">
                <a:solidFill>
                  <a:schemeClr val="tx1"/>
                </a:solidFill>
              </a:rPr>
              <a:t>|</a:t>
            </a:r>
            <a:r>
              <a:rPr lang="en-US">
                <a:solidFill>
                  <a:schemeClr val="tx1"/>
                </a:solidFill>
              </a:rPr>
              <a:t> </a:t>
            </a:r>
            <a:r>
              <a:rPr lang="en-US" b="1">
                <a:solidFill>
                  <a:schemeClr val="tx1"/>
                </a:solidFill>
              </a:rPr>
              <a:t>2023-24-015</a:t>
            </a:r>
          </a:p>
        </p:txBody>
      </p:sp>
      <p:pic>
        <p:nvPicPr>
          <p:cNvPr id="2" name="Picture 1">
            <a:extLst>
              <a:ext uri="{FF2B5EF4-FFF2-40B4-BE49-F238E27FC236}">
                <a16:creationId xmlns:a16="http://schemas.microsoft.com/office/drawing/2014/main" id="{FA2A5AEB-DCD0-C3A0-833E-153E4A83E5EB}"/>
              </a:ext>
            </a:extLst>
          </p:cNvPr>
          <p:cNvPicPr>
            <a:picLocks noChangeAspect="1"/>
          </p:cNvPicPr>
          <p:nvPr/>
        </p:nvPicPr>
        <p:blipFill>
          <a:blip r:embed="rId7"/>
          <a:stretch>
            <a:fillRect/>
          </a:stretch>
        </p:blipFill>
        <p:spPr>
          <a:xfrm>
            <a:off x="1705793" y="341402"/>
            <a:ext cx="4608731" cy="4229043"/>
          </a:xfrm>
          <a:prstGeom prst="rect">
            <a:avLst/>
          </a:prstGeom>
        </p:spPr>
      </p:pic>
    </p:spTree>
    <p:extLst>
      <p:ext uri="{BB962C8B-B14F-4D97-AF65-F5344CB8AC3E}">
        <p14:creationId xmlns:p14="http://schemas.microsoft.com/office/powerpoint/2010/main" val="3266412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39"/>
          <p:cNvSpPr txBox="1">
            <a:spLocks noGrp="1"/>
          </p:cNvSpPr>
          <p:nvPr>
            <p:ph type="title"/>
          </p:nvPr>
        </p:nvSpPr>
        <p:spPr>
          <a:xfrm>
            <a:off x="968406" y="471836"/>
            <a:ext cx="7717500" cy="572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Possible </a:t>
            </a:r>
            <a:r>
              <a:rPr lang="en-US">
                <a:solidFill>
                  <a:schemeClr val="accent1"/>
                </a:solidFill>
              </a:rPr>
              <a:t>solution</a:t>
            </a:r>
            <a:endParaRPr>
              <a:solidFill>
                <a:schemeClr val="accent1"/>
              </a:solidFill>
            </a:endParaRPr>
          </a:p>
        </p:txBody>
      </p:sp>
      <p:pic>
        <p:nvPicPr>
          <p:cNvPr id="1215" name="Google Shape;1215;p39"/>
          <p:cNvPicPr preferRelativeResize="0"/>
          <p:nvPr/>
        </p:nvPicPr>
        <p:blipFill>
          <a:blip r:embed="rId3">
            <a:alphaModFix/>
          </a:blip>
          <a:stretch>
            <a:fillRect/>
          </a:stretch>
        </p:blipFill>
        <p:spPr>
          <a:xfrm rot="900003">
            <a:off x="7616406" y="3902665"/>
            <a:ext cx="890571" cy="830010"/>
          </a:xfrm>
          <a:prstGeom prst="rect">
            <a:avLst/>
          </a:prstGeom>
          <a:noFill/>
          <a:ln>
            <a:noFill/>
          </a:ln>
        </p:spPr>
      </p:pic>
      <p:pic>
        <p:nvPicPr>
          <p:cNvPr id="1216" name="Google Shape;1216;p39"/>
          <p:cNvPicPr preferRelativeResize="0"/>
          <p:nvPr/>
        </p:nvPicPr>
        <p:blipFill>
          <a:blip r:embed="rId4">
            <a:alphaModFix/>
          </a:blip>
          <a:stretch>
            <a:fillRect/>
          </a:stretch>
        </p:blipFill>
        <p:spPr>
          <a:xfrm rot="20699992" flipH="1">
            <a:off x="386773" y="2863232"/>
            <a:ext cx="410087" cy="382752"/>
          </a:xfrm>
          <a:prstGeom prst="rect">
            <a:avLst/>
          </a:prstGeom>
          <a:noFill/>
          <a:ln>
            <a:noFill/>
          </a:ln>
        </p:spPr>
      </p:pic>
      <p:pic>
        <p:nvPicPr>
          <p:cNvPr id="1217" name="Google Shape;1217;p39"/>
          <p:cNvPicPr preferRelativeResize="0"/>
          <p:nvPr/>
        </p:nvPicPr>
        <p:blipFill>
          <a:blip r:embed="rId5">
            <a:alphaModFix/>
          </a:blip>
          <a:stretch>
            <a:fillRect/>
          </a:stretch>
        </p:blipFill>
        <p:spPr>
          <a:xfrm rot="899999">
            <a:off x="5949104" y="581324"/>
            <a:ext cx="321896" cy="300100"/>
          </a:xfrm>
          <a:prstGeom prst="rect">
            <a:avLst/>
          </a:prstGeom>
          <a:noFill/>
          <a:ln>
            <a:noFill/>
          </a:ln>
        </p:spPr>
      </p:pic>
      <p:pic>
        <p:nvPicPr>
          <p:cNvPr id="1218" name="Google Shape;1218;p39"/>
          <p:cNvPicPr preferRelativeResize="0"/>
          <p:nvPr/>
        </p:nvPicPr>
        <p:blipFill>
          <a:blip r:embed="rId6">
            <a:alphaModFix/>
          </a:blip>
          <a:stretch>
            <a:fillRect/>
          </a:stretch>
        </p:blipFill>
        <p:spPr>
          <a:xfrm rot="-899987" flipH="1">
            <a:off x="3245153" y="3546651"/>
            <a:ext cx="535946" cy="500209"/>
          </a:xfrm>
          <a:prstGeom prst="rect">
            <a:avLst/>
          </a:prstGeom>
          <a:noFill/>
          <a:ln>
            <a:noFill/>
          </a:ln>
        </p:spPr>
      </p:pic>
      <p:pic>
        <p:nvPicPr>
          <p:cNvPr id="8" name="Picture 7">
            <a:extLst>
              <a:ext uri="{FF2B5EF4-FFF2-40B4-BE49-F238E27FC236}">
                <a16:creationId xmlns:a16="http://schemas.microsoft.com/office/drawing/2014/main" id="{F6C32658-2B89-ADB4-783F-3CAF5B573361}"/>
              </a:ext>
            </a:extLst>
          </p:cNvPr>
          <p:cNvPicPr>
            <a:picLocks noChangeAspect="1"/>
          </p:cNvPicPr>
          <p:nvPr/>
        </p:nvPicPr>
        <p:blipFill>
          <a:blip r:embed="rId7"/>
          <a:stretch>
            <a:fillRect/>
          </a:stretch>
        </p:blipFill>
        <p:spPr>
          <a:xfrm>
            <a:off x="5786844" y="998239"/>
            <a:ext cx="2601402" cy="2601402"/>
          </a:xfrm>
          <a:prstGeom prst="ellipse">
            <a:avLst/>
          </a:prstGeom>
          <a:ln>
            <a:noFill/>
          </a:ln>
          <a:effectLst>
            <a:softEdge rad="112500"/>
          </a:effectLst>
        </p:spPr>
      </p:pic>
      <p:pic>
        <p:nvPicPr>
          <p:cNvPr id="9" name="Google Shape;1185;p38">
            <a:extLst>
              <a:ext uri="{FF2B5EF4-FFF2-40B4-BE49-F238E27FC236}">
                <a16:creationId xmlns:a16="http://schemas.microsoft.com/office/drawing/2014/main" id="{26765432-34CC-4761-7DB0-EE5B809A469B}"/>
              </a:ext>
            </a:extLst>
          </p:cNvPr>
          <p:cNvPicPr preferRelativeResize="0"/>
          <p:nvPr/>
        </p:nvPicPr>
        <p:blipFill>
          <a:blip r:embed="rId5">
            <a:alphaModFix/>
          </a:blip>
          <a:stretch>
            <a:fillRect/>
          </a:stretch>
        </p:blipFill>
        <p:spPr>
          <a:xfrm rot="20700001" flipH="1">
            <a:off x="1273413" y="4273384"/>
            <a:ext cx="321896" cy="300100"/>
          </a:xfrm>
          <a:prstGeom prst="rect">
            <a:avLst/>
          </a:prstGeom>
          <a:noFill/>
          <a:ln>
            <a:noFill/>
          </a:ln>
        </p:spPr>
      </p:pic>
      <p:pic>
        <p:nvPicPr>
          <p:cNvPr id="10" name="Google Shape;1218;p39">
            <a:extLst>
              <a:ext uri="{FF2B5EF4-FFF2-40B4-BE49-F238E27FC236}">
                <a16:creationId xmlns:a16="http://schemas.microsoft.com/office/drawing/2014/main" id="{41914F6D-775C-DE6C-5BEB-D03DDFBB624C}"/>
              </a:ext>
            </a:extLst>
          </p:cNvPr>
          <p:cNvPicPr preferRelativeResize="0"/>
          <p:nvPr/>
        </p:nvPicPr>
        <p:blipFill>
          <a:blip r:embed="rId6">
            <a:alphaModFix/>
          </a:blip>
          <a:stretch>
            <a:fillRect/>
          </a:stretch>
        </p:blipFill>
        <p:spPr>
          <a:xfrm rot="20700013">
            <a:off x="8188907" y="371899"/>
            <a:ext cx="354675" cy="476613"/>
          </a:xfrm>
          <a:prstGeom prst="rect">
            <a:avLst/>
          </a:prstGeom>
          <a:noFill/>
          <a:ln>
            <a:noFill/>
          </a:ln>
        </p:spPr>
      </p:pic>
      <p:pic>
        <p:nvPicPr>
          <p:cNvPr id="11" name="Google Shape;1216;p39">
            <a:extLst>
              <a:ext uri="{FF2B5EF4-FFF2-40B4-BE49-F238E27FC236}">
                <a16:creationId xmlns:a16="http://schemas.microsoft.com/office/drawing/2014/main" id="{F3CDFB16-A33F-EDC9-3F1D-1098AC8C846F}"/>
              </a:ext>
            </a:extLst>
          </p:cNvPr>
          <p:cNvPicPr preferRelativeResize="0"/>
          <p:nvPr/>
        </p:nvPicPr>
        <p:blipFill>
          <a:blip r:embed="rId4">
            <a:alphaModFix/>
          </a:blip>
          <a:stretch>
            <a:fillRect/>
          </a:stretch>
        </p:blipFill>
        <p:spPr>
          <a:xfrm rot="1614416" flipH="1">
            <a:off x="5581800" y="3916317"/>
            <a:ext cx="410087" cy="382752"/>
          </a:xfrm>
          <a:prstGeom prst="rect">
            <a:avLst/>
          </a:prstGeom>
          <a:noFill/>
          <a:ln>
            <a:noFill/>
          </a:ln>
        </p:spPr>
      </p:pic>
      <p:sp>
        <p:nvSpPr>
          <p:cNvPr id="3" name="Rectangle 2">
            <a:extLst>
              <a:ext uri="{FF2B5EF4-FFF2-40B4-BE49-F238E27FC236}">
                <a16:creationId xmlns:a16="http://schemas.microsoft.com/office/drawing/2014/main" id="{3A045F81-66A7-DD62-A1D4-94FC3D500113}"/>
              </a:ext>
            </a:extLst>
          </p:cNvPr>
          <p:cNvSpPr/>
          <p:nvPr/>
        </p:nvSpPr>
        <p:spPr>
          <a:xfrm>
            <a:off x="1064835" y="476353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IT20616588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Amaraweera</a:t>
            </a:r>
            <a:r>
              <a:rPr lang="en-US">
                <a:solidFill>
                  <a:schemeClr val="tx1"/>
                </a:solidFill>
              </a:rPr>
              <a:t> O.G   </a:t>
            </a:r>
            <a:r>
              <a:rPr lang="en-US" sz="1800">
                <a:solidFill>
                  <a:schemeClr val="tx1"/>
                </a:solidFill>
              </a:rPr>
              <a:t>|</a:t>
            </a:r>
            <a:r>
              <a:rPr lang="en-US">
                <a:solidFill>
                  <a:schemeClr val="tx1"/>
                </a:solidFill>
              </a:rPr>
              <a:t> </a:t>
            </a:r>
            <a:r>
              <a:rPr lang="en-US" b="1">
                <a:solidFill>
                  <a:schemeClr val="tx1"/>
                </a:solidFill>
              </a:rPr>
              <a:t>2023-24-015</a:t>
            </a:r>
          </a:p>
        </p:txBody>
      </p:sp>
      <p:sp>
        <p:nvSpPr>
          <p:cNvPr id="4" name="Google Shape;1212;p39">
            <a:extLst>
              <a:ext uri="{FF2B5EF4-FFF2-40B4-BE49-F238E27FC236}">
                <a16:creationId xmlns:a16="http://schemas.microsoft.com/office/drawing/2014/main" id="{5F30040B-73DA-8718-6835-4301BF0AA3F4}"/>
              </a:ext>
            </a:extLst>
          </p:cNvPr>
          <p:cNvSpPr txBox="1">
            <a:spLocks noGrp="1"/>
          </p:cNvSpPr>
          <p:nvPr>
            <p:ph type="subTitle" idx="1"/>
          </p:nvPr>
        </p:nvSpPr>
        <p:spPr>
          <a:xfrm>
            <a:off x="755754" y="1608056"/>
            <a:ext cx="4475463" cy="1802841"/>
          </a:xfrm>
          <a:prstGeom prst="rect">
            <a:avLst/>
          </a:prstGeom>
        </p:spPr>
        <p:txBody>
          <a:bodyPr spcFirstLastPara="1" wrap="square" lIns="0" tIns="0" rIns="0" bIns="0" anchor="t" anchorCtr="0">
            <a:noAutofit/>
          </a:bodyPr>
          <a:lstStyle/>
          <a:p>
            <a:pPr marL="285750" indent="-285750" algn="just">
              <a:buFont typeface="Wingdings" panose="05000000000000000000" pitchFamily="2" charset="2"/>
              <a:buChar char="Ø"/>
            </a:pPr>
            <a:r>
              <a:rPr lang="en-US"/>
              <a:t>Develop a user-friendly mobile application that integrates YOLOv5 model to identify food items and giving the calory amount, and helpful tips for the patient according to his condition.</a:t>
            </a:r>
          </a:p>
        </p:txBody>
      </p:sp>
    </p:spTree>
    <p:extLst>
      <p:ext uri="{BB962C8B-B14F-4D97-AF65-F5344CB8AC3E}">
        <p14:creationId xmlns:p14="http://schemas.microsoft.com/office/powerpoint/2010/main" val="2270172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47"/>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t>Methodology</a:t>
            </a:r>
            <a:endParaRPr>
              <a:solidFill>
                <a:schemeClr val="accent1"/>
              </a:solidFill>
            </a:endParaRPr>
          </a:p>
        </p:txBody>
      </p:sp>
      <p:sp>
        <p:nvSpPr>
          <p:cNvPr id="1492" name="Google Shape;1492;p47"/>
          <p:cNvSpPr/>
          <p:nvPr/>
        </p:nvSpPr>
        <p:spPr>
          <a:xfrm>
            <a:off x="4383972" y="1791313"/>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7"/>
          <p:cNvSpPr/>
          <p:nvPr/>
        </p:nvSpPr>
        <p:spPr>
          <a:xfrm>
            <a:off x="5643356" y="1779575"/>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7"/>
          <p:cNvSpPr/>
          <p:nvPr/>
        </p:nvSpPr>
        <p:spPr>
          <a:xfrm>
            <a:off x="3152097" y="1791313"/>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7"/>
          <p:cNvSpPr/>
          <p:nvPr/>
        </p:nvSpPr>
        <p:spPr>
          <a:xfrm>
            <a:off x="6937935" y="1806946"/>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6" name="Google Shape;1496;p47"/>
          <p:cNvGrpSpPr/>
          <p:nvPr/>
        </p:nvGrpSpPr>
        <p:grpSpPr>
          <a:xfrm>
            <a:off x="3788341" y="2965721"/>
            <a:ext cx="280306" cy="382484"/>
            <a:chOff x="1582925" y="1392575"/>
            <a:chExt cx="320900" cy="437875"/>
          </a:xfrm>
        </p:grpSpPr>
        <p:sp>
          <p:nvSpPr>
            <p:cNvPr id="1497" name="Google Shape;1497;p47"/>
            <p:cNvSpPr/>
            <p:nvPr/>
          </p:nvSpPr>
          <p:spPr>
            <a:xfrm>
              <a:off x="1582925" y="1392575"/>
              <a:ext cx="320900" cy="437875"/>
            </a:xfrm>
            <a:custGeom>
              <a:avLst/>
              <a:gdLst/>
              <a:ahLst/>
              <a:cxnLst/>
              <a:rect l="l" t="t" r="r" b="b"/>
              <a:pathLst>
                <a:path w="12836" h="17515" extrusionOk="0">
                  <a:moveTo>
                    <a:pt x="6441" y="485"/>
                  </a:moveTo>
                  <a:cubicBezTo>
                    <a:pt x="6874" y="485"/>
                    <a:pt x="7228" y="836"/>
                    <a:pt x="7228" y="1262"/>
                  </a:cubicBezTo>
                  <a:lnTo>
                    <a:pt x="7228" y="1512"/>
                  </a:lnTo>
                  <a:lnTo>
                    <a:pt x="9025" y="1512"/>
                  </a:lnTo>
                  <a:cubicBezTo>
                    <a:pt x="9180" y="1512"/>
                    <a:pt x="9287" y="1631"/>
                    <a:pt x="9287" y="1774"/>
                  </a:cubicBezTo>
                  <a:lnTo>
                    <a:pt x="9287" y="2810"/>
                  </a:lnTo>
                  <a:cubicBezTo>
                    <a:pt x="9287" y="2965"/>
                    <a:pt x="9168" y="3060"/>
                    <a:pt x="9025" y="3060"/>
                  </a:cubicBezTo>
                  <a:lnTo>
                    <a:pt x="3882" y="3060"/>
                  </a:lnTo>
                  <a:cubicBezTo>
                    <a:pt x="3727" y="3060"/>
                    <a:pt x="3632" y="2941"/>
                    <a:pt x="3632" y="2810"/>
                  </a:cubicBezTo>
                  <a:lnTo>
                    <a:pt x="3632" y="1774"/>
                  </a:lnTo>
                  <a:cubicBezTo>
                    <a:pt x="3632" y="1619"/>
                    <a:pt x="3751" y="1512"/>
                    <a:pt x="3882" y="1512"/>
                  </a:cubicBezTo>
                  <a:lnTo>
                    <a:pt x="5680" y="1512"/>
                  </a:lnTo>
                  <a:lnTo>
                    <a:pt x="5680" y="1274"/>
                  </a:lnTo>
                  <a:cubicBezTo>
                    <a:pt x="5680" y="941"/>
                    <a:pt x="5965" y="583"/>
                    <a:pt x="6287" y="500"/>
                  </a:cubicBezTo>
                  <a:cubicBezTo>
                    <a:pt x="6339" y="490"/>
                    <a:pt x="6391" y="485"/>
                    <a:pt x="6441" y="485"/>
                  </a:cubicBezTo>
                  <a:close/>
                  <a:moveTo>
                    <a:pt x="10966" y="14454"/>
                  </a:moveTo>
                  <a:lnTo>
                    <a:pt x="9787" y="15621"/>
                  </a:lnTo>
                  <a:lnTo>
                    <a:pt x="9787" y="14454"/>
                  </a:lnTo>
                  <a:close/>
                  <a:moveTo>
                    <a:pt x="6430" y="0"/>
                  </a:moveTo>
                  <a:cubicBezTo>
                    <a:pt x="5799" y="0"/>
                    <a:pt x="5275" y="429"/>
                    <a:pt x="5156" y="1012"/>
                  </a:cubicBezTo>
                  <a:lnTo>
                    <a:pt x="3846" y="1012"/>
                  </a:lnTo>
                  <a:cubicBezTo>
                    <a:pt x="3513" y="1012"/>
                    <a:pt x="3227" y="1214"/>
                    <a:pt x="3120" y="1512"/>
                  </a:cubicBezTo>
                  <a:lnTo>
                    <a:pt x="774" y="1512"/>
                  </a:lnTo>
                  <a:cubicBezTo>
                    <a:pt x="334" y="1512"/>
                    <a:pt x="0" y="1857"/>
                    <a:pt x="0" y="2286"/>
                  </a:cubicBezTo>
                  <a:lnTo>
                    <a:pt x="0" y="16740"/>
                  </a:lnTo>
                  <a:cubicBezTo>
                    <a:pt x="0" y="17169"/>
                    <a:pt x="334" y="17514"/>
                    <a:pt x="774" y="17514"/>
                  </a:cubicBezTo>
                  <a:lnTo>
                    <a:pt x="9502" y="17514"/>
                  </a:lnTo>
                  <a:lnTo>
                    <a:pt x="9502" y="17014"/>
                  </a:lnTo>
                  <a:lnTo>
                    <a:pt x="751" y="17014"/>
                  </a:lnTo>
                  <a:cubicBezTo>
                    <a:pt x="608" y="17014"/>
                    <a:pt x="501" y="16895"/>
                    <a:pt x="501" y="16752"/>
                  </a:cubicBezTo>
                  <a:lnTo>
                    <a:pt x="501" y="2274"/>
                  </a:lnTo>
                  <a:cubicBezTo>
                    <a:pt x="501" y="2131"/>
                    <a:pt x="620" y="2024"/>
                    <a:pt x="751" y="2024"/>
                  </a:cubicBezTo>
                  <a:lnTo>
                    <a:pt x="3060" y="2024"/>
                  </a:lnTo>
                  <a:lnTo>
                    <a:pt x="3060" y="2524"/>
                  </a:lnTo>
                  <a:lnTo>
                    <a:pt x="1048" y="2524"/>
                  </a:lnTo>
                  <a:lnTo>
                    <a:pt x="1048" y="4072"/>
                  </a:lnTo>
                  <a:lnTo>
                    <a:pt x="1560" y="4072"/>
                  </a:lnTo>
                  <a:lnTo>
                    <a:pt x="1560" y="3024"/>
                  </a:lnTo>
                  <a:lnTo>
                    <a:pt x="3156" y="3024"/>
                  </a:lnTo>
                  <a:cubicBezTo>
                    <a:pt x="3251" y="3334"/>
                    <a:pt x="3537" y="3572"/>
                    <a:pt x="3882" y="3572"/>
                  </a:cubicBezTo>
                  <a:lnTo>
                    <a:pt x="9013" y="3572"/>
                  </a:lnTo>
                  <a:cubicBezTo>
                    <a:pt x="9359" y="3572"/>
                    <a:pt x="9645" y="3346"/>
                    <a:pt x="9740" y="3024"/>
                  </a:cubicBezTo>
                  <a:lnTo>
                    <a:pt x="11335" y="3024"/>
                  </a:lnTo>
                  <a:lnTo>
                    <a:pt x="11335" y="13895"/>
                  </a:lnTo>
                  <a:lnTo>
                    <a:pt x="9275" y="13895"/>
                  </a:lnTo>
                  <a:lnTo>
                    <a:pt x="9275" y="15954"/>
                  </a:lnTo>
                  <a:lnTo>
                    <a:pt x="1560" y="15954"/>
                  </a:lnTo>
                  <a:lnTo>
                    <a:pt x="1560" y="4584"/>
                  </a:lnTo>
                  <a:lnTo>
                    <a:pt x="1048" y="4584"/>
                  </a:lnTo>
                  <a:lnTo>
                    <a:pt x="1048" y="16454"/>
                  </a:lnTo>
                  <a:lnTo>
                    <a:pt x="9621" y="16454"/>
                  </a:lnTo>
                  <a:lnTo>
                    <a:pt x="11823" y="14252"/>
                  </a:lnTo>
                  <a:lnTo>
                    <a:pt x="11823" y="2524"/>
                  </a:lnTo>
                  <a:lnTo>
                    <a:pt x="9775" y="2524"/>
                  </a:lnTo>
                  <a:lnTo>
                    <a:pt x="9775" y="2024"/>
                  </a:lnTo>
                  <a:lnTo>
                    <a:pt x="12085" y="2024"/>
                  </a:lnTo>
                  <a:cubicBezTo>
                    <a:pt x="12228" y="2024"/>
                    <a:pt x="12335" y="2143"/>
                    <a:pt x="12335" y="2274"/>
                  </a:cubicBezTo>
                  <a:lnTo>
                    <a:pt x="12335" y="16740"/>
                  </a:lnTo>
                  <a:cubicBezTo>
                    <a:pt x="12335" y="16895"/>
                    <a:pt x="12216" y="16990"/>
                    <a:pt x="12085" y="16990"/>
                  </a:cubicBezTo>
                  <a:lnTo>
                    <a:pt x="11049" y="16990"/>
                  </a:lnTo>
                  <a:lnTo>
                    <a:pt x="11049" y="17502"/>
                  </a:lnTo>
                  <a:lnTo>
                    <a:pt x="12061" y="17502"/>
                  </a:lnTo>
                  <a:cubicBezTo>
                    <a:pt x="12502" y="17502"/>
                    <a:pt x="12835" y="17157"/>
                    <a:pt x="12835" y="16728"/>
                  </a:cubicBezTo>
                  <a:lnTo>
                    <a:pt x="12835" y="2274"/>
                  </a:lnTo>
                  <a:cubicBezTo>
                    <a:pt x="12835" y="1857"/>
                    <a:pt x="12502" y="1512"/>
                    <a:pt x="12085" y="1512"/>
                  </a:cubicBezTo>
                  <a:lnTo>
                    <a:pt x="9728" y="1512"/>
                  </a:lnTo>
                  <a:cubicBezTo>
                    <a:pt x="9621" y="1214"/>
                    <a:pt x="9347" y="1012"/>
                    <a:pt x="9002" y="1012"/>
                  </a:cubicBezTo>
                  <a:lnTo>
                    <a:pt x="7692" y="1012"/>
                  </a:lnTo>
                  <a:cubicBezTo>
                    <a:pt x="7573" y="441"/>
                    <a:pt x="7049" y="0"/>
                    <a:pt x="6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7"/>
            <p:cNvSpPr/>
            <p:nvPr/>
          </p:nvSpPr>
          <p:spPr>
            <a:xfrm>
              <a:off x="1834450" y="1817925"/>
              <a:ext cx="12525" cy="12525"/>
            </a:xfrm>
            <a:custGeom>
              <a:avLst/>
              <a:gdLst/>
              <a:ahLst/>
              <a:cxnLst/>
              <a:rect l="l" t="t" r="r" b="b"/>
              <a:pathLst>
                <a:path w="501" h="501" extrusionOk="0">
                  <a:moveTo>
                    <a:pt x="0" y="0"/>
                  </a:moveTo>
                  <a:lnTo>
                    <a:pt x="0" y="500"/>
                  </a:lnTo>
                  <a:lnTo>
                    <a:pt x="500" y="500"/>
                  </a:lnTo>
                  <a:lnTo>
                    <a:pt x="5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7"/>
            <p:cNvSpPr/>
            <p:nvPr/>
          </p:nvSpPr>
          <p:spPr>
            <a:xfrm>
              <a:off x="1691575" y="1500025"/>
              <a:ext cx="104200" cy="104200"/>
            </a:xfrm>
            <a:custGeom>
              <a:avLst/>
              <a:gdLst/>
              <a:ahLst/>
              <a:cxnLst/>
              <a:rect l="l" t="t" r="r" b="b"/>
              <a:pathLst>
                <a:path w="4168" h="4168" extrusionOk="0">
                  <a:moveTo>
                    <a:pt x="2596" y="548"/>
                  </a:moveTo>
                  <a:lnTo>
                    <a:pt x="2596" y="1608"/>
                  </a:lnTo>
                  <a:lnTo>
                    <a:pt x="3655" y="1608"/>
                  </a:lnTo>
                  <a:lnTo>
                    <a:pt x="3655" y="2620"/>
                  </a:lnTo>
                  <a:lnTo>
                    <a:pt x="2596" y="2620"/>
                  </a:lnTo>
                  <a:lnTo>
                    <a:pt x="2596" y="3679"/>
                  </a:lnTo>
                  <a:lnTo>
                    <a:pt x="1584" y="3679"/>
                  </a:lnTo>
                  <a:lnTo>
                    <a:pt x="1584" y="2620"/>
                  </a:lnTo>
                  <a:lnTo>
                    <a:pt x="524" y="2620"/>
                  </a:lnTo>
                  <a:lnTo>
                    <a:pt x="524" y="1608"/>
                  </a:lnTo>
                  <a:lnTo>
                    <a:pt x="1584" y="1608"/>
                  </a:lnTo>
                  <a:lnTo>
                    <a:pt x="1584" y="548"/>
                  </a:lnTo>
                  <a:close/>
                  <a:moveTo>
                    <a:pt x="1048" y="0"/>
                  </a:moveTo>
                  <a:lnTo>
                    <a:pt x="1048" y="1060"/>
                  </a:lnTo>
                  <a:lnTo>
                    <a:pt x="0" y="1060"/>
                  </a:lnTo>
                  <a:lnTo>
                    <a:pt x="0" y="3108"/>
                  </a:lnTo>
                  <a:lnTo>
                    <a:pt x="1048" y="3108"/>
                  </a:lnTo>
                  <a:lnTo>
                    <a:pt x="1048" y="4167"/>
                  </a:lnTo>
                  <a:lnTo>
                    <a:pt x="3108" y="4167"/>
                  </a:lnTo>
                  <a:lnTo>
                    <a:pt x="3108" y="3108"/>
                  </a:lnTo>
                  <a:lnTo>
                    <a:pt x="4167" y="3108"/>
                  </a:lnTo>
                  <a:lnTo>
                    <a:pt x="4167" y="1060"/>
                  </a:lnTo>
                  <a:lnTo>
                    <a:pt x="3108" y="1060"/>
                  </a:lnTo>
                  <a:lnTo>
                    <a:pt x="3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1647225" y="1681000"/>
              <a:ext cx="38700" cy="38700"/>
            </a:xfrm>
            <a:custGeom>
              <a:avLst/>
              <a:gdLst/>
              <a:ahLst/>
              <a:cxnLst/>
              <a:rect l="l" t="t" r="r" b="b"/>
              <a:pathLst>
                <a:path w="1548" h="1548" extrusionOk="0">
                  <a:moveTo>
                    <a:pt x="1048" y="488"/>
                  </a:moveTo>
                  <a:lnTo>
                    <a:pt x="1048" y="988"/>
                  </a:lnTo>
                  <a:lnTo>
                    <a:pt x="548" y="988"/>
                  </a:lnTo>
                  <a:lnTo>
                    <a:pt x="548" y="488"/>
                  </a:lnTo>
                  <a:close/>
                  <a:moveTo>
                    <a:pt x="0" y="0"/>
                  </a:moveTo>
                  <a:lnTo>
                    <a:pt x="0" y="1548"/>
                  </a:lnTo>
                  <a:lnTo>
                    <a:pt x="1548" y="1548"/>
                  </a:lnTo>
                  <a:lnTo>
                    <a:pt x="15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1711225" y="1636050"/>
              <a:ext cx="128900" cy="12825"/>
            </a:xfrm>
            <a:custGeom>
              <a:avLst/>
              <a:gdLst/>
              <a:ahLst/>
              <a:cxnLst/>
              <a:rect l="l" t="t" r="r" b="b"/>
              <a:pathLst>
                <a:path w="5156" h="513" extrusionOk="0">
                  <a:moveTo>
                    <a:pt x="0" y="0"/>
                  </a:moveTo>
                  <a:lnTo>
                    <a:pt x="0" y="512"/>
                  </a:lnTo>
                  <a:lnTo>
                    <a:pt x="5155" y="512"/>
                  </a:lnTo>
                  <a:lnTo>
                    <a:pt x="51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1647225" y="1622350"/>
              <a:ext cx="38700" cy="38725"/>
            </a:xfrm>
            <a:custGeom>
              <a:avLst/>
              <a:gdLst/>
              <a:ahLst/>
              <a:cxnLst/>
              <a:rect l="l" t="t" r="r" b="b"/>
              <a:pathLst>
                <a:path w="1548" h="1549" extrusionOk="0">
                  <a:moveTo>
                    <a:pt x="1036" y="536"/>
                  </a:moveTo>
                  <a:lnTo>
                    <a:pt x="1036" y="1048"/>
                  </a:lnTo>
                  <a:lnTo>
                    <a:pt x="536" y="1048"/>
                  </a:lnTo>
                  <a:lnTo>
                    <a:pt x="536" y="536"/>
                  </a:lnTo>
                  <a:close/>
                  <a:moveTo>
                    <a:pt x="0" y="1"/>
                  </a:moveTo>
                  <a:lnTo>
                    <a:pt x="0" y="1548"/>
                  </a:lnTo>
                  <a:lnTo>
                    <a:pt x="1548" y="1548"/>
                  </a:lnTo>
                  <a:lnTo>
                    <a:pt x="15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1711225" y="1751525"/>
              <a:ext cx="90200" cy="12525"/>
            </a:xfrm>
            <a:custGeom>
              <a:avLst/>
              <a:gdLst/>
              <a:ahLst/>
              <a:cxnLst/>
              <a:rect l="l" t="t" r="r" b="b"/>
              <a:pathLst>
                <a:path w="3608" h="501" extrusionOk="0">
                  <a:moveTo>
                    <a:pt x="0" y="1"/>
                  </a:moveTo>
                  <a:lnTo>
                    <a:pt x="0" y="501"/>
                  </a:lnTo>
                  <a:lnTo>
                    <a:pt x="3608" y="501"/>
                  </a:lnTo>
                  <a:lnTo>
                    <a:pt x="3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7"/>
            <p:cNvSpPr/>
            <p:nvPr/>
          </p:nvSpPr>
          <p:spPr>
            <a:xfrm>
              <a:off x="1711225" y="1693200"/>
              <a:ext cx="128900" cy="12525"/>
            </a:xfrm>
            <a:custGeom>
              <a:avLst/>
              <a:gdLst/>
              <a:ahLst/>
              <a:cxnLst/>
              <a:rect l="l" t="t" r="r" b="b"/>
              <a:pathLst>
                <a:path w="5156" h="501" extrusionOk="0">
                  <a:moveTo>
                    <a:pt x="0" y="0"/>
                  </a:moveTo>
                  <a:lnTo>
                    <a:pt x="0" y="500"/>
                  </a:lnTo>
                  <a:lnTo>
                    <a:pt x="5155" y="500"/>
                  </a:lnTo>
                  <a:lnTo>
                    <a:pt x="51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1647225" y="1739025"/>
              <a:ext cx="38700" cy="38725"/>
            </a:xfrm>
            <a:custGeom>
              <a:avLst/>
              <a:gdLst/>
              <a:ahLst/>
              <a:cxnLst/>
              <a:rect l="l" t="t" r="r" b="b"/>
              <a:pathLst>
                <a:path w="1548" h="1549" extrusionOk="0">
                  <a:moveTo>
                    <a:pt x="1048" y="501"/>
                  </a:moveTo>
                  <a:lnTo>
                    <a:pt x="1048" y="1013"/>
                  </a:lnTo>
                  <a:lnTo>
                    <a:pt x="548" y="1013"/>
                  </a:lnTo>
                  <a:lnTo>
                    <a:pt x="548" y="501"/>
                  </a:lnTo>
                  <a:close/>
                  <a:moveTo>
                    <a:pt x="0" y="1"/>
                  </a:moveTo>
                  <a:lnTo>
                    <a:pt x="0" y="1549"/>
                  </a:lnTo>
                  <a:lnTo>
                    <a:pt x="1548" y="1549"/>
                  </a:lnTo>
                  <a:lnTo>
                    <a:pt x="15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1840400" y="1511625"/>
              <a:ext cx="12525" cy="12525"/>
            </a:xfrm>
            <a:custGeom>
              <a:avLst/>
              <a:gdLst/>
              <a:ahLst/>
              <a:cxnLst/>
              <a:rect l="l" t="t" r="r" b="b"/>
              <a:pathLst>
                <a:path w="501" h="501" extrusionOk="0">
                  <a:moveTo>
                    <a:pt x="0" y="1"/>
                  </a:moveTo>
                  <a:lnTo>
                    <a:pt x="0" y="501"/>
                  </a:lnTo>
                  <a:lnTo>
                    <a:pt x="500" y="501"/>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1840400" y="1486325"/>
              <a:ext cx="12525" cy="12525"/>
            </a:xfrm>
            <a:custGeom>
              <a:avLst/>
              <a:gdLst/>
              <a:ahLst/>
              <a:cxnLst/>
              <a:rect l="l" t="t" r="r" b="b"/>
              <a:pathLst>
                <a:path w="501" h="501" extrusionOk="0">
                  <a:moveTo>
                    <a:pt x="0" y="0"/>
                  </a:moveTo>
                  <a:lnTo>
                    <a:pt x="0" y="501"/>
                  </a:lnTo>
                  <a:lnTo>
                    <a:pt x="500" y="501"/>
                  </a:lnTo>
                  <a:lnTo>
                    <a:pt x="5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47"/>
          <p:cNvGrpSpPr/>
          <p:nvPr/>
        </p:nvGrpSpPr>
        <p:grpSpPr>
          <a:xfrm>
            <a:off x="7876421" y="4256682"/>
            <a:ext cx="327104" cy="382746"/>
            <a:chOff x="3337600" y="1395250"/>
            <a:chExt cx="374475" cy="438175"/>
          </a:xfrm>
        </p:grpSpPr>
        <p:sp>
          <p:nvSpPr>
            <p:cNvPr id="1509" name="Google Shape;1509;p47"/>
            <p:cNvSpPr/>
            <p:nvPr/>
          </p:nvSpPr>
          <p:spPr>
            <a:xfrm>
              <a:off x="3662050" y="1678300"/>
              <a:ext cx="12525" cy="12550"/>
            </a:xfrm>
            <a:custGeom>
              <a:avLst/>
              <a:gdLst/>
              <a:ahLst/>
              <a:cxnLst/>
              <a:rect l="l" t="t" r="r" b="b"/>
              <a:pathLst>
                <a:path w="501" h="502" extrusionOk="0">
                  <a:moveTo>
                    <a:pt x="1" y="1"/>
                  </a:moveTo>
                  <a:lnTo>
                    <a:pt x="1" y="501"/>
                  </a:lnTo>
                  <a:lnTo>
                    <a:pt x="501" y="501"/>
                  </a:lnTo>
                  <a:lnTo>
                    <a:pt x="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7"/>
            <p:cNvSpPr/>
            <p:nvPr/>
          </p:nvSpPr>
          <p:spPr>
            <a:xfrm>
              <a:off x="3337600" y="1395250"/>
              <a:ext cx="336375" cy="438175"/>
            </a:xfrm>
            <a:custGeom>
              <a:avLst/>
              <a:gdLst/>
              <a:ahLst/>
              <a:cxnLst/>
              <a:rect l="l" t="t" r="r" b="b"/>
              <a:pathLst>
                <a:path w="13455" h="17527" extrusionOk="0">
                  <a:moveTo>
                    <a:pt x="2799" y="500"/>
                  </a:moveTo>
                  <a:cubicBezTo>
                    <a:pt x="2930" y="500"/>
                    <a:pt x="3049" y="595"/>
                    <a:pt x="3061" y="726"/>
                  </a:cubicBezTo>
                  <a:cubicBezTo>
                    <a:pt x="3073" y="869"/>
                    <a:pt x="2954" y="988"/>
                    <a:pt x="2811" y="988"/>
                  </a:cubicBezTo>
                  <a:lnTo>
                    <a:pt x="2561" y="988"/>
                  </a:lnTo>
                  <a:lnTo>
                    <a:pt x="2561" y="500"/>
                  </a:lnTo>
                  <a:close/>
                  <a:moveTo>
                    <a:pt x="7216" y="500"/>
                  </a:moveTo>
                  <a:lnTo>
                    <a:pt x="7216" y="988"/>
                  </a:lnTo>
                  <a:lnTo>
                    <a:pt x="6978" y="988"/>
                  </a:lnTo>
                  <a:cubicBezTo>
                    <a:pt x="6847" y="988"/>
                    <a:pt x="6728" y="905"/>
                    <a:pt x="6704" y="774"/>
                  </a:cubicBezTo>
                  <a:cubicBezTo>
                    <a:pt x="6692" y="619"/>
                    <a:pt x="6811" y="500"/>
                    <a:pt x="6966" y="500"/>
                  </a:cubicBezTo>
                  <a:close/>
                  <a:moveTo>
                    <a:pt x="8976" y="3250"/>
                  </a:moveTo>
                  <a:cubicBezTo>
                    <a:pt x="9120" y="3250"/>
                    <a:pt x="9228" y="3364"/>
                    <a:pt x="9228" y="3501"/>
                  </a:cubicBezTo>
                  <a:lnTo>
                    <a:pt x="9228" y="6180"/>
                  </a:lnTo>
                  <a:cubicBezTo>
                    <a:pt x="9228" y="7370"/>
                    <a:pt x="8311" y="8358"/>
                    <a:pt x="7168" y="8477"/>
                  </a:cubicBezTo>
                  <a:lnTo>
                    <a:pt x="7168" y="7965"/>
                  </a:lnTo>
                  <a:cubicBezTo>
                    <a:pt x="8049" y="7858"/>
                    <a:pt x="8728" y="7096"/>
                    <a:pt x="8728" y="6191"/>
                  </a:cubicBezTo>
                  <a:lnTo>
                    <a:pt x="8728" y="3524"/>
                  </a:lnTo>
                  <a:cubicBezTo>
                    <a:pt x="8728" y="3393"/>
                    <a:pt x="8823" y="3274"/>
                    <a:pt x="8954" y="3251"/>
                  </a:cubicBezTo>
                  <a:cubicBezTo>
                    <a:pt x="8961" y="3250"/>
                    <a:pt x="8969" y="3250"/>
                    <a:pt x="8976" y="3250"/>
                  </a:cubicBezTo>
                  <a:close/>
                  <a:moveTo>
                    <a:pt x="6406" y="7477"/>
                  </a:moveTo>
                  <a:cubicBezTo>
                    <a:pt x="6561" y="7477"/>
                    <a:pt x="6668" y="7596"/>
                    <a:pt x="6668" y="7739"/>
                  </a:cubicBezTo>
                  <a:lnTo>
                    <a:pt x="6668" y="8763"/>
                  </a:lnTo>
                  <a:cubicBezTo>
                    <a:pt x="6668" y="8906"/>
                    <a:pt x="6549" y="9013"/>
                    <a:pt x="6406" y="9013"/>
                  </a:cubicBezTo>
                  <a:cubicBezTo>
                    <a:pt x="5978" y="9013"/>
                    <a:pt x="5632" y="9358"/>
                    <a:pt x="5632" y="9775"/>
                  </a:cubicBezTo>
                  <a:cubicBezTo>
                    <a:pt x="5632" y="9918"/>
                    <a:pt x="5513" y="10025"/>
                    <a:pt x="5382" y="10025"/>
                  </a:cubicBezTo>
                  <a:lnTo>
                    <a:pt x="4358" y="10025"/>
                  </a:lnTo>
                  <a:cubicBezTo>
                    <a:pt x="4351" y="10026"/>
                    <a:pt x="4344" y="10026"/>
                    <a:pt x="4337" y="10026"/>
                  </a:cubicBezTo>
                  <a:cubicBezTo>
                    <a:pt x="4193" y="10026"/>
                    <a:pt x="4085" y="9912"/>
                    <a:pt x="4085" y="9787"/>
                  </a:cubicBezTo>
                  <a:cubicBezTo>
                    <a:pt x="4085" y="9358"/>
                    <a:pt x="3751" y="9013"/>
                    <a:pt x="3311" y="9013"/>
                  </a:cubicBezTo>
                  <a:cubicBezTo>
                    <a:pt x="3180" y="9013"/>
                    <a:pt x="3061" y="8894"/>
                    <a:pt x="3061" y="8763"/>
                  </a:cubicBezTo>
                  <a:lnTo>
                    <a:pt x="3061" y="7739"/>
                  </a:lnTo>
                  <a:cubicBezTo>
                    <a:pt x="3061" y="7584"/>
                    <a:pt x="3180" y="7477"/>
                    <a:pt x="3311" y="7477"/>
                  </a:cubicBezTo>
                  <a:close/>
                  <a:moveTo>
                    <a:pt x="6906" y="0"/>
                  </a:moveTo>
                  <a:cubicBezTo>
                    <a:pt x="6573" y="0"/>
                    <a:pt x="6216" y="250"/>
                    <a:pt x="6144" y="572"/>
                  </a:cubicBezTo>
                  <a:cubicBezTo>
                    <a:pt x="6013" y="1096"/>
                    <a:pt x="6394" y="1560"/>
                    <a:pt x="6906" y="1560"/>
                  </a:cubicBezTo>
                  <a:lnTo>
                    <a:pt x="7692" y="1560"/>
                  </a:lnTo>
                  <a:lnTo>
                    <a:pt x="7692" y="1072"/>
                  </a:lnTo>
                  <a:cubicBezTo>
                    <a:pt x="8288" y="1191"/>
                    <a:pt x="8752" y="1703"/>
                    <a:pt x="8752" y="2334"/>
                  </a:cubicBezTo>
                  <a:lnTo>
                    <a:pt x="8752" y="2822"/>
                  </a:lnTo>
                  <a:cubicBezTo>
                    <a:pt x="8454" y="2929"/>
                    <a:pt x="8240" y="3215"/>
                    <a:pt x="8240" y="3548"/>
                  </a:cubicBezTo>
                  <a:lnTo>
                    <a:pt x="8240" y="6227"/>
                  </a:lnTo>
                  <a:cubicBezTo>
                    <a:pt x="8240" y="6870"/>
                    <a:pt x="7776" y="7406"/>
                    <a:pt x="7180" y="7501"/>
                  </a:cubicBezTo>
                  <a:cubicBezTo>
                    <a:pt x="7085" y="7203"/>
                    <a:pt x="6799" y="7001"/>
                    <a:pt x="6490" y="7001"/>
                  </a:cubicBezTo>
                  <a:lnTo>
                    <a:pt x="3335" y="7001"/>
                  </a:lnTo>
                  <a:cubicBezTo>
                    <a:pt x="3001" y="7001"/>
                    <a:pt x="2739" y="7215"/>
                    <a:pt x="2632" y="7501"/>
                  </a:cubicBezTo>
                  <a:cubicBezTo>
                    <a:pt x="2037" y="7394"/>
                    <a:pt x="1572" y="6870"/>
                    <a:pt x="1572" y="6227"/>
                  </a:cubicBezTo>
                  <a:lnTo>
                    <a:pt x="1572" y="3548"/>
                  </a:lnTo>
                  <a:cubicBezTo>
                    <a:pt x="1572" y="3215"/>
                    <a:pt x="1370" y="2929"/>
                    <a:pt x="1072" y="2822"/>
                  </a:cubicBezTo>
                  <a:lnTo>
                    <a:pt x="1072" y="2298"/>
                  </a:lnTo>
                  <a:cubicBezTo>
                    <a:pt x="1072" y="1691"/>
                    <a:pt x="1501" y="1191"/>
                    <a:pt x="2072" y="1072"/>
                  </a:cubicBezTo>
                  <a:lnTo>
                    <a:pt x="2072" y="1560"/>
                  </a:lnTo>
                  <a:lnTo>
                    <a:pt x="2834" y="1560"/>
                  </a:lnTo>
                  <a:cubicBezTo>
                    <a:pt x="3180" y="1560"/>
                    <a:pt x="3537" y="1274"/>
                    <a:pt x="3608" y="953"/>
                  </a:cubicBezTo>
                  <a:cubicBezTo>
                    <a:pt x="3716" y="453"/>
                    <a:pt x="3335" y="12"/>
                    <a:pt x="2858" y="12"/>
                  </a:cubicBezTo>
                  <a:lnTo>
                    <a:pt x="2072" y="12"/>
                  </a:lnTo>
                  <a:lnTo>
                    <a:pt x="2072" y="548"/>
                  </a:lnTo>
                  <a:cubicBezTo>
                    <a:pt x="1203" y="667"/>
                    <a:pt x="525" y="1429"/>
                    <a:pt x="525" y="2346"/>
                  </a:cubicBezTo>
                  <a:lnTo>
                    <a:pt x="525" y="2834"/>
                  </a:lnTo>
                  <a:cubicBezTo>
                    <a:pt x="227" y="2941"/>
                    <a:pt x="25" y="3227"/>
                    <a:pt x="25" y="3572"/>
                  </a:cubicBezTo>
                  <a:lnTo>
                    <a:pt x="25" y="4596"/>
                  </a:lnTo>
                  <a:lnTo>
                    <a:pt x="525" y="4596"/>
                  </a:lnTo>
                  <a:lnTo>
                    <a:pt x="525" y="3572"/>
                  </a:lnTo>
                  <a:cubicBezTo>
                    <a:pt x="525" y="3453"/>
                    <a:pt x="608" y="3334"/>
                    <a:pt x="727" y="3310"/>
                  </a:cubicBezTo>
                  <a:cubicBezTo>
                    <a:pt x="740" y="3308"/>
                    <a:pt x="754" y="3307"/>
                    <a:pt x="767" y="3307"/>
                  </a:cubicBezTo>
                  <a:cubicBezTo>
                    <a:pt x="905" y="3307"/>
                    <a:pt x="1025" y="3420"/>
                    <a:pt x="1025" y="3572"/>
                  </a:cubicBezTo>
                  <a:lnTo>
                    <a:pt x="1025" y="6191"/>
                  </a:lnTo>
                  <a:cubicBezTo>
                    <a:pt x="1025" y="7096"/>
                    <a:pt x="1691" y="7858"/>
                    <a:pt x="2573" y="7989"/>
                  </a:cubicBezTo>
                  <a:lnTo>
                    <a:pt x="2573" y="8489"/>
                  </a:lnTo>
                  <a:cubicBezTo>
                    <a:pt x="1406" y="8358"/>
                    <a:pt x="513" y="7382"/>
                    <a:pt x="513" y="6203"/>
                  </a:cubicBezTo>
                  <a:lnTo>
                    <a:pt x="513" y="5072"/>
                  </a:lnTo>
                  <a:lnTo>
                    <a:pt x="1" y="5072"/>
                  </a:lnTo>
                  <a:lnTo>
                    <a:pt x="1" y="6203"/>
                  </a:lnTo>
                  <a:cubicBezTo>
                    <a:pt x="1" y="7692"/>
                    <a:pt x="1132" y="8894"/>
                    <a:pt x="2561" y="9013"/>
                  </a:cubicBezTo>
                  <a:cubicBezTo>
                    <a:pt x="2656" y="9311"/>
                    <a:pt x="2930" y="9537"/>
                    <a:pt x="3251" y="9537"/>
                  </a:cubicBezTo>
                  <a:cubicBezTo>
                    <a:pt x="3406" y="9537"/>
                    <a:pt x="3525" y="9644"/>
                    <a:pt x="3525" y="9787"/>
                  </a:cubicBezTo>
                  <a:cubicBezTo>
                    <a:pt x="3525" y="10216"/>
                    <a:pt x="3870" y="10561"/>
                    <a:pt x="4287" y="10561"/>
                  </a:cubicBezTo>
                  <a:lnTo>
                    <a:pt x="4620" y="10561"/>
                  </a:lnTo>
                  <a:lnTo>
                    <a:pt x="4620" y="13061"/>
                  </a:lnTo>
                  <a:cubicBezTo>
                    <a:pt x="4620" y="15509"/>
                    <a:pt x="6587" y="17527"/>
                    <a:pt x="9035" y="17527"/>
                  </a:cubicBezTo>
                  <a:cubicBezTo>
                    <a:pt x="9064" y="17527"/>
                    <a:pt x="9092" y="17527"/>
                    <a:pt x="9121" y="17526"/>
                  </a:cubicBezTo>
                  <a:cubicBezTo>
                    <a:pt x="11514" y="17479"/>
                    <a:pt x="13455" y="15514"/>
                    <a:pt x="13455" y="13109"/>
                  </a:cubicBezTo>
                  <a:lnTo>
                    <a:pt x="13455" y="12335"/>
                  </a:lnTo>
                  <a:lnTo>
                    <a:pt x="12943" y="12335"/>
                  </a:lnTo>
                  <a:lnTo>
                    <a:pt x="12943" y="13049"/>
                  </a:lnTo>
                  <a:lnTo>
                    <a:pt x="12931" y="13049"/>
                  </a:lnTo>
                  <a:cubicBezTo>
                    <a:pt x="12931" y="15121"/>
                    <a:pt x="11336" y="16859"/>
                    <a:pt x="9264" y="16990"/>
                  </a:cubicBezTo>
                  <a:cubicBezTo>
                    <a:pt x="9174" y="16997"/>
                    <a:pt x="9084" y="17000"/>
                    <a:pt x="8996" y="17000"/>
                  </a:cubicBezTo>
                  <a:cubicBezTo>
                    <a:pt x="6855" y="17000"/>
                    <a:pt x="5120" y="15235"/>
                    <a:pt x="5120" y="13097"/>
                  </a:cubicBezTo>
                  <a:lnTo>
                    <a:pt x="5120" y="10549"/>
                  </a:lnTo>
                  <a:lnTo>
                    <a:pt x="5501" y="10549"/>
                  </a:lnTo>
                  <a:cubicBezTo>
                    <a:pt x="5918" y="10549"/>
                    <a:pt x="6263" y="10204"/>
                    <a:pt x="6263" y="9775"/>
                  </a:cubicBezTo>
                  <a:cubicBezTo>
                    <a:pt x="6263" y="9620"/>
                    <a:pt x="6383" y="9525"/>
                    <a:pt x="6525" y="9525"/>
                  </a:cubicBezTo>
                  <a:cubicBezTo>
                    <a:pt x="6859" y="9525"/>
                    <a:pt x="7145" y="9299"/>
                    <a:pt x="7228" y="9001"/>
                  </a:cubicBezTo>
                  <a:cubicBezTo>
                    <a:pt x="8657" y="8894"/>
                    <a:pt x="9788" y="7680"/>
                    <a:pt x="9788" y="6191"/>
                  </a:cubicBezTo>
                  <a:lnTo>
                    <a:pt x="9788" y="3513"/>
                  </a:lnTo>
                  <a:cubicBezTo>
                    <a:pt x="9788" y="3167"/>
                    <a:pt x="9585" y="2881"/>
                    <a:pt x="9288" y="2774"/>
                  </a:cubicBezTo>
                  <a:lnTo>
                    <a:pt x="9288" y="2346"/>
                  </a:lnTo>
                  <a:cubicBezTo>
                    <a:pt x="9288" y="1405"/>
                    <a:pt x="8585" y="631"/>
                    <a:pt x="7692" y="500"/>
                  </a:cubicBezTo>
                  <a:lnTo>
                    <a:pt x="76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7"/>
            <p:cNvSpPr/>
            <p:nvPr/>
          </p:nvSpPr>
          <p:spPr>
            <a:xfrm>
              <a:off x="3622750" y="1464200"/>
              <a:ext cx="89325" cy="201925"/>
            </a:xfrm>
            <a:custGeom>
              <a:avLst/>
              <a:gdLst/>
              <a:ahLst/>
              <a:cxnLst/>
              <a:rect l="l" t="t" r="r" b="b"/>
              <a:pathLst>
                <a:path w="3573" h="8077" extrusionOk="0">
                  <a:moveTo>
                    <a:pt x="1811" y="516"/>
                  </a:moveTo>
                  <a:cubicBezTo>
                    <a:pt x="2513" y="516"/>
                    <a:pt x="3085" y="1088"/>
                    <a:pt x="3085" y="1790"/>
                  </a:cubicBezTo>
                  <a:cubicBezTo>
                    <a:pt x="3085" y="2493"/>
                    <a:pt x="2501" y="3076"/>
                    <a:pt x="1811" y="3076"/>
                  </a:cubicBezTo>
                  <a:cubicBezTo>
                    <a:pt x="1096" y="3076"/>
                    <a:pt x="525" y="2493"/>
                    <a:pt x="525" y="1790"/>
                  </a:cubicBezTo>
                  <a:cubicBezTo>
                    <a:pt x="525" y="1076"/>
                    <a:pt x="1108" y="516"/>
                    <a:pt x="1811" y="516"/>
                  </a:cubicBezTo>
                  <a:close/>
                  <a:moveTo>
                    <a:pt x="1814" y="0"/>
                  </a:moveTo>
                  <a:cubicBezTo>
                    <a:pt x="1774" y="0"/>
                    <a:pt x="1733" y="2"/>
                    <a:pt x="1692" y="4"/>
                  </a:cubicBezTo>
                  <a:cubicBezTo>
                    <a:pt x="799" y="64"/>
                    <a:pt x="96" y="814"/>
                    <a:pt x="49" y="1719"/>
                  </a:cubicBezTo>
                  <a:cubicBezTo>
                    <a:pt x="1" y="2660"/>
                    <a:pt x="680" y="3457"/>
                    <a:pt x="1549" y="3588"/>
                  </a:cubicBezTo>
                  <a:lnTo>
                    <a:pt x="1549" y="8077"/>
                  </a:lnTo>
                  <a:lnTo>
                    <a:pt x="2061" y="8077"/>
                  </a:lnTo>
                  <a:lnTo>
                    <a:pt x="2061" y="3588"/>
                  </a:lnTo>
                  <a:cubicBezTo>
                    <a:pt x="2918" y="3457"/>
                    <a:pt x="3573" y="2719"/>
                    <a:pt x="3573" y="1802"/>
                  </a:cubicBezTo>
                  <a:cubicBezTo>
                    <a:pt x="3573" y="808"/>
                    <a:pt x="2783" y="0"/>
                    <a:pt x="18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7"/>
            <p:cNvSpPr/>
            <p:nvPr/>
          </p:nvSpPr>
          <p:spPr>
            <a:xfrm>
              <a:off x="3648350" y="1489600"/>
              <a:ext cx="39025" cy="38725"/>
            </a:xfrm>
            <a:custGeom>
              <a:avLst/>
              <a:gdLst/>
              <a:ahLst/>
              <a:cxnLst/>
              <a:rect l="l" t="t" r="r" b="b"/>
              <a:pathLst>
                <a:path w="1561" h="1549" extrusionOk="0">
                  <a:moveTo>
                    <a:pt x="787" y="524"/>
                  </a:moveTo>
                  <a:cubicBezTo>
                    <a:pt x="930" y="524"/>
                    <a:pt x="1037" y="643"/>
                    <a:pt x="1037" y="774"/>
                  </a:cubicBezTo>
                  <a:cubicBezTo>
                    <a:pt x="1037" y="905"/>
                    <a:pt x="918" y="1024"/>
                    <a:pt x="787" y="1024"/>
                  </a:cubicBezTo>
                  <a:cubicBezTo>
                    <a:pt x="632" y="1024"/>
                    <a:pt x="525" y="905"/>
                    <a:pt x="525" y="774"/>
                  </a:cubicBezTo>
                  <a:cubicBezTo>
                    <a:pt x="525" y="631"/>
                    <a:pt x="644" y="524"/>
                    <a:pt x="787" y="524"/>
                  </a:cubicBezTo>
                  <a:close/>
                  <a:moveTo>
                    <a:pt x="787" y="0"/>
                  </a:moveTo>
                  <a:cubicBezTo>
                    <a:pt x="346" y="0"/>
                    <a:pt x="1" y="346"/>
                    <a:pt x="1" y="774"/>
                  </a:cubicBezTo>
                  <a:cubicBezTo>
                    <a:pt x="1" y="1203"/>
                    <a:pt x="346" y="1548"/>
                    <a:pt x="787" y="1548"/>
                  </a:cubicBezTo>
                  <a:cubicBezTo>
                    <a:pt x="1215" y="1548"/>
                    <a:pt x="1561" y="1203"/>
                    <a:pt x="1561" y="774"/>
                  </a:cubicBezTo>
                  <a:cubicBezTo>
                    <a:pt x="1561" y="346"/>
                    <a:pt x="1203" y="0"/>
                    <a:pt x="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7"/>
            <p:cNvSpPr/>
            <p:nvPr/>
          </p:nvSpPr>
          <p:spPr>
            <a:xfrm>
              <a:off x="3440000" y="1594975"/>
              <a:ext cx="12825" cy="12525"/>
            </a:xfrm>
            <a:custGeom>
              <a:avLst/>
              <a:gdLst/>
              <a:ahLst/>
              <a:cxnLst/>
              <a:rect l="l" t="t" r="r" b="b"/>
              <a:pathLst>
                <a:path w="513" h="501" extrusionOk="0">
                  <a:moveTo>
                    <a:pt x="1" y="0"/>
                  </a:moveTo>
                  <a:lnTo>
                    <a:pt x="1" y="500"/>
                  </a:lnTo>
                  <a:lnTo>
                    <a:pt x="513" y="500"/>
                  </a:lnTo>
                  <a:lnTo>
                    <a:pt x="5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7"/>
            <p:cNvSpPr/>
            <p:nvPr/>
          </p:nvSpPr>
          <p:spPr>
            <a:xfrm>
              <a:off x="3466500" y="1594975"/>
              <a:ext cx="12825" cy="12525"/>
            </a:xfrm>
            <a:custGeom>
              <a:avLst/>
              <a:gdLst/>
              <a:ahLst/>
              <a:cxnLst/>
              <a:rect l="l" t="t" r="r" b="b"/>
              <a:pathLst>
                <a:path w="513" h="501" extrusionOk="0">
                  <a:moveTo>
                    <a:pt x="0" y="0"/>
                  </a:moveTo>
                  <a:lnTo>
                    <a:pt x="0" y="500"/>
                  </a:lnTo>
                  <a:lnTo>
                    <a:pt x="512" y="500"/>
                  </a:lnTo>
                  <a:lnTo>
                    <a:pt x="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47"/>
          <p:cNvGrpSpPr/>
          <p:nvPr/>
        </p:nvGrpSpPr>
        <p:grpSpPr>
          <a:xfrm>
            <a:off x="1976428" y="348458"/>
            <a:ext cx="383270" cy="285503"/>
            <a:chOff x="1564175" y="2010800"/>
            <a:chExt cx="438775" cy="326850"/>
          </a:xfrm>
        </p:grpSpPr>
        <p:sp>
          <p:nvSpPr>
            <p:cNvPr id="1516" name="Google Shape;1516;p47"/>
            <p:cNvSpPr/>
            <p:nvPr/>
          </p:nvSpPr>
          <p:spPr>
            <a:xfrm>
              <a:off x="1564175" y="2010800"/>
              <a:ext cx="438775" cy="326850"/>
            </a:xfrm>
            <a:custGeom>
              <a:avLst/>
              <a:gdLst/>
              <a:ahLst/>
              <a:cxnLst/>
              <a:rect l="l" t="t" r="r" b="b"/>
              <a:pathLst>
                <a:path w="17551" h="13074" extrusionOk="0">
                  <a:moveTo>
                    <a:pt x="5132" y="0"/>
                  </a:moveTo>
                  <a:cubicBezTo>
                    <a:pt x="3822" y="0"/>
                    <a:pt x="2596" y="500"/>
                    <a:pt x="1620" y="1393"/>
                  </a:cubicBezTo>
                  <a:lnTo>
                    <a:pt x="1977" y="1762"/>
                  </a:lnTo>
                  <a:cubicBezTo>
                    <a:pt x="2846" y="953"/>
                    <a:pt x="3965" y="512"/>
                    <a:pt x="5132" y="512"/>
                  </a:cubicBezTo>
                  <a:cubicBezTo>
                    <a:pt x="7680" y="512"/>
                    <a:pt x="9752" y="2584"/>
                    <a:pt x="9752" y="5120"/>
                  </a:cubicBezTo>
                  <a:cubicBezTo>
                    <a:pt x="9752" y="7668"/>
                    <a:pt x="7680" y="9740"/>
                    <a:pt x="5132" y="9740"/>
                  </a:cubicBezTo>
                  <a:cubicBezTo>
                    <a:pt x="4299" y="9740"/>
                    <a:pt x="3501" y="9513"/>
                    <a:pt x="2786" y="9097"/>
                  </a:cubicBezTo>
                  <a:lnTo>
                    <a:pt x="2727" y="9073"/>
                  </a:lnTo>
                  <a:lnTo>
                    <a:pt x="1167" y="9073"/>
                  </a:lnTo>
                  <a:lnTo>
                    <a:pt x="1167" y="7537"/>
                  </a:lnTo>
                  <a:lnTo>
                    <a:pt x="1131" y="7477"/>
                  </a:lnTo>
                  <a:cubicBezTo>
                    <a:pt x="715" y="6763"/>
                    <a:pt x="512" y="5953"/>
                    <a:pt x="512" y="5120"/>
                  </a:cubicBezTo>
                  <a:cubicBezTo>
                    <a:pt x="512" y="4013"/>
                    <a:pt x="893" y="2941"/>
                    <a:pt x="1608" y="2108"/>
                  </a:cubicBezTo>
                  <a:lnTo>
                    <a:pt x="1227" y="1762"/>
                  </a:lnTo>
                  <a:cubicBezTo>
                    <a:pt x="429" y="2703"/>
                    <a:pt x="0" y="3894"/>
                    <a:pt x="0" y="5120"/>
                  </a:cubicBezTo>
                  <a:cubicBezTo>
                    <a:pt x="0" y="6013"/>
                    <a:pt x="227" y="6906"/>
                    <a:pt x="667" y="7680"/>
                  </a:cubicBezTo>
                  <a:lnTo>
                    <a:pt x="667" y="9573"/>
                  </a:lnTo>
                  <a:lnTo>
                    <a:pt x="2572" y="9573"/>
                  </a:lnTo>
                  <a:cubicBezTo>
                    <a:pt x="3346" y="10025"/>
                    <a:pt x="4227" y="10263"/>
                    <a:pt x="5132" y="10263"/>
                  </a:cubicBezTo>
                  <a:cubicBezTo>
                    <a:pt x="6013" y="10263"/>
                    <a:pt x="6835" y="10037"/>
                    <a:pt x="7549" y="9644"/>
                  </a:cubicBezTo>
                  <a:cubicBezTo>
                    <a:pt x="7870" y="10585"/>
                    <a:pt x="8490" y="11418"/>
                    <a:pt x="9275" y="12014"/>
                  </a:cubicBezTo>
                  <a:cubicBezTo>
                    <a:pt x="10180" y="12716"/>
                    <a:pt x="11252" y="13073"/>
                    <a:pt x="12395" y="13073"/>
                  </a:cubicBezTo>
                  <a:cubicBezTo>
                    <a:pt x="12776" y="13073"/>
                    <a:pt x="13133" y="13026"/>
                    <a:pt x="13490" y="12954"/>
                  </a:cubicBezTo>
                  <a:lnTo>
                    <a:pt x="13383" y="12442"/>
                  </a:lnTo>
                  <a:cubicBezTo>
                    <a:pt x="13050" y="12526"/>
                    <a:pt x="12728" y="12549"/>
                    <a:pt x="12395" y="12549"/>
                  </a:cubicBezTo>
                  <a:cubicBezTo>
                    <a:pt x="11371" y="12549"/>
                    <a:pt x="10406" y="12228"/>
                    <a:pt x="9585" y="11597"/>
                  </a:cubicBezTo>
                  <a:cubicBezTo>
                    <a:pt x="8847" y="11037"/>
                    <a:pt x="8287" y="10240"/>
                    <a:pt x="8013" y="9370"/>
                  </a:cubicBezTo>
                  <a:cubicBezTo>
                    <a:pt x="9382" y="8442"/>
                    <a:pt x="10287" y="6882"/>
                    <a:pt x="10287" y="5096"/>
                  </a:cubicBezTo>
                  <a:cubicBezTo>
                    <a:pt x="10287" y="4679"/>
                    <a:pt x="10240" y="4275"/>
                    <a:pt x="10133" y="3894"/>
                  </a:cubicBezTo>
                  <a:cubicBezTo>
                    <a:pt x="10823" y="3501"/>
                    <a:pt x="11609" y="3298"/>
                    <a:pt x="12395" y="3298"/>
                  </a:cubicBezTo>
                  <a:cubicBezTo>
                    <a:pt x="14943" y="3298"/>
                    <a:pt x="17026" y="5358"/>
                    <a:pt x="17026" y="7918"/>
                  </a:cubicBezTo>
                  <a:cubicBezTo>
                    <a:pt x="17026" y="8751"/>
                    <a:pt x="16800" y="9561"/>
                    <a:pt x="16383" y="10275"/>
                  </a:cubicBezTo>
                  <a:lnTo>
                    <a:pt x="16360" y="10335"/>
                  </a:lnTo>
                  <a:lnTo>
                    <a:pt x="16360" y="11930"/>
                  </a:lnTo>
                  <a:lnTo>
                    <a:pt x="14859" y="11930"/>
                  </a:lnTo>
                  <a:lnTo>
                    <a:pt x="14800" y="11954"/>
                  </a:lnTo>
                  <a:cubicBezTo>
                    <a:pt x="14514" y="12121"/>
                    <a:pt x="14216" y="12252"/>
                    <a:pt x="13919" y="12359"/>
                  </a:cubicBezTo>
                  <a:lnTo>
                    <a:pt x="14085" y="12835"/>
                  </a:lnTo>
                  <a:cubicBezTo>
                    <a:pt x="14395" y="12728"/>
                    <a:pt x="14705" y="12597"/>
                    <a:pt x="15002" y="12418"/>
                  </a:cubicBezTo>
                  <a:lnTo>
                    <a:pt x="16860" y="12418"/>
                  </a:lnTo>
                  <a:lnTo>
                    <a:pt x="16860" y="10513"/>
                  </a:lnTo>
                  <a:cubicBezTo>
                    <a:pt x="17312" y="9740"/>
                    <a:pt x="17550" y="8858"/>
                    <a:pt x="17550" y="7966"/>
                  </a:cubicBezTo>
                  <a:cubicBezTo>
                    <a:pt x="17514" y="5144"/>
                    <a:pt x="15217" y="2834"/>
                    <a:pt x="12383" y="2834"/>
                  </a:cubicBezTo>
                  <a:cubicBezTo>
                    <a:pt x="11538" y="2834"/>
                    <a:pt x="10716" y="3036"/>
                    <a:pt x="9978" y="3429"/>
                  </a:cubicBezTo>
                  <a:cubicBezTo>
                    <a:pt x="9275" y="1429"/>
                    <a:pt x="7370" y="0"/>
                    <a:pt x="5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7"/>
            <p:cNvSpPr/>
            <p:nvPr/>
          </p:nvSpPr>
          <p:spPr>
            <a:xfrm>
              <a:off x="1640075" y="2088175"/>
              <a:ext cx="104200" cy="103325"/>
            </a:xfrm>
            <a:custGeom>
              <a:avLst/>
              <a:gdLst/>
              <a:ahLst/>
              <a:cxnLst/>
              <a:rect l="l" t="t" r="r" b="b"/>
              <a:pathLst>
                <a:path w="4168" h="4133" extrusionOk="0">
                  <a:moveTo>
                    <a:pt x="2572" y="513"/>
                  </a:moveTo>
                  <a:lnTo>
                    <a:pt x="2572" y="1572"/>
                  </a:lnTo>
                  <a:lnTo>
                    <a:pt x="3632" y="1572"/>
                  </a:lnTo>
                  <a:lnTo>
                    <a:pt x="3632" y="2585"/>
                  </a:lnTo>
                  <a:lnTo>
                    <a:pt x="2560" y="2585"/>
                  </a:lnTo>
                  <a:lnTo>
                    <a:pt x="2560" y="3632"/>
                  </a:lnTo>
                  <a:lnTo>
                    <a:pt x="1548" y="3632"/>
                  </a:lnTo>
                  <a:lnTo>
                    <a:pt x="1548" y="2585"/>
                  </a:lnTo>
                  <a:lnTo>
                    <a:pt x="489" y="2585"/>
                  </a:lnTo>
                  <a:lnTo>
                    <a:pt x="489" y="1572"/>
                  </a:lnTo>
                  <a:lnTo>
                    <a:pt x="1548" y="1572"/>
                  </a:lnTo>
                  <a:lnTo>
                    <a:pt x="1548" y="513"/>
                  </a:lnTo>
                  <a:close/>
                  <a:moveTo>
                    <a:pt x="1060" y="1"/>
                  </a:moveTo>
                  <a:lnTo>
                    <a:pt x="1060" y="1013"/>
                  </a:lnTo>
                  <a:lnTo>
                    <a:pt x="0" y="1013"/>
                  </a:lnTo>
                  <a:lnTo>
                    <a:pt x="0" y="3073"/>
                  </a:lnTo>
                  <a:lnTo>
                    <a:pt x="1060" y="3073"/>
                  </a:lnTo>
                  <a:lnTo>
                    <a:pt x="1060" y="4132"/>
                  </a:lnTo>
                  <a:lnTo>
                    <a:pt x="3108" y="4132"/>
                  </a:lnTo>
                  <a:lnTo>
                    <a:pt x="3108" y="3073"/>
                  </a:lnTo>
                  <a:lnTo>
                    <a:pt x="4168" y="3073"/>
                  </a:lnTo>
                  <a:lnTo>
                    <a:pt x="4168" y="1013"/>
                  </a:lnTo>
                  <a:lnTo>
                    <a:pt x="3108" y="1013"/>
                  </a:lnTo>
                  <a:lnTo>
                    <a:pt x="31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7"/>
            <p:cNvSpPr/>
            <p:nvPr/>
          </p:nvSpPr>
          <p:spPr>
            <a:xfrm>
              <a:off x="1918675" y="2127475"/>
              <a:ext cx="12825" cy="12525"/>
            </a:xfrm>
            <a:custGeom>
              <a:avLst/>
              <a:gdLst/>
              <a:ahLst/>
              <a:cxnLst/>
              <a:rect l="l" t="t" r="r" b="b"/>
              <a:pathLst>
                <a:path w="513" h="501" extrusionOk="0">
                  <a:moveTo>
                    <a:pt x="1" y="0"/>
                  </a:moveTo>
                  <a:lnTo>
                    <a:pt x="1" y="501"/>
                  </a:lnTo>
                  <a:lnTo>
                    <a:pt x="513" y="501"/>
                  </a:lnTo>
                  <a:lnTo>
                    <a:pt x="5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7"/>
            <p:cNvSpPr/>
            <p:nvPr/>
          </p:nvSpPr>
          <p:spPr>
            <a:xfrm>
              <a:off x="1892775" y="2113475"/>
              <a:ext cx="12525" cy="12825"/>
            </a:xfrm>
            <a:custGeom>
              <a:avLst/>
              <a:gdLst/>
              <a:ahLst/>
              <a:cxnLst/>
              <a:rect l="l" t="t" r="r" b="b"/>
              <a:pathLst>
                <a:path w="501" h="513" extrusionOk="0">
                  <a:moveTo>
                    <a:pt x="1" y="1"/>
                  </a:moveTo>
                  <a:lnTo>
                    <a:pt x="1" y="513"/>
                  </a:lnTo>
                  <a:lnTo>
                    <a:pt x="501" y="513"/>
                  </a:lnTo>
                  <a:lnTo>
                    <a:pt x="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7"/>
            <p:cNvSpPr/>
            <p:nvPr/>
          </p:nvSpPr>
          <p:spPr>
            <a:xfrm>
              <a:off x="1711225" y="2043525"/>
              <a:ext cx="12525" cy="12825"/>
            </a:xfrm>
            <a:custGeom>
              <a:avLst/>
              <a:gdLst/>
              <a:ahLst/>
              <a:cxnLst/>
              <a:rect l="l" t="t" r="r" b="b"/>
              <a:pathLst>
                <a:path w="501" h="513" extrusionOk="0">
                  <a:moveTo>
                    <a:pt x="0" y="1"/>
                  </a:moveTo>
                  <a:lnTo>
                    <a:pt x="0" y="513"/>
                  </a:lnTo>
                  <a:lnTo>
                    <a:pt x="500" y="513"/>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7"/>
            <p:cNvSpPr/>
            <p:nvPr/>
          </p:nvSpPr>
          <p:spPr>
            <a:xfrm>
              <a:off x="1737100" y="2056325"/>
              <a:ext cx="12825" cy="12525"/>
            </a:xfrm>
            <a:custGeom>
              <a:avLst/>
              <a:gdLst/>
              <a:ahLst/>
              <a:cxnLst/>
              <a:rect l="l" t="t" r="r" b="b"/>
              <a:pathLst>
                <a:path w="513" h="501" extrusionOk="0">
                  <a:moveTo>
                    <a:pt x="1" y="1"/>
                  </a:moveTo>
                  <a:lnTo>
                    <a:pt x="1" y="501"/>
                  </a:lnTo>
                  <a:lnTo>
                    <a:pt x="513" y="501"/>
                  </a:lnTo>
                  <a:lnTo>
                    <a:pt x="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1834450" y="2171525"/>
              <a:ext cx="90200" cy="12825"/>
            </a:xfrm>
            <a:custGeom>
              <a:avLst/>
              <a:gdLst/>
              <a:ahLst/>
              <a:cxnLst/>
              <a:rect l="l" t="t" r="r" b="b"/>
              <a:pathLst>
                <a:path w="3608" h="513" extrusionOk="0">
                  <a:moveTo>
                    <a:pt x="0" y="1"/>
                  </a:moveTo>
                  <a:lnTo>
                    <a:pt x="0" y="513"/>
                  </a:lnTo>
                  <a:lnTo>
                    <a:pt x="3608" y="513"/>
                  </a:lnTo>
                  <a:lnTo>
                    <a:pt x="3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1821650" y="2235525"/>
              <a:ext cx="102700" cy="12825"/>
            </a:xfrm>
            <a:custGeom>
              <a:avLst/>
              <a:gdLst/>
              <a:ahLst/>
              <a:cxnLst/>
              <a:rect l="l" t="t" r="r" b="b"/>
              <a:pathLst>
                <a:path w="4108" h="513" extrusionOk="0">
                  <a:moveTo>
                    <a:pt x="0" y="0"/>
                  </a:moveTo>
                  <a:lnTo>
                    <a:pt x="0" y="512"/>
                  </a:lnTo>
                  <a:lnTo>
                    <a:pt x="4108" y="512"/>
                  </a:lnTo>
                  <a:lnTo>
                    <a:pt x="4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7"/>
            <p:cNvSpPr/>
            <p:nvPr/>
          </p:nvSpPr>
          <p:spPr>
            <a:xfrm>
              <a:off x="1821650" y="2203675"/>
              <a:ext cx="102700" cy="12525"/>
            </a:xfrm>
            <a:custGeom>
              <a:avLst/>
              <a:gdLst/>
              <a:ahLst/>
              <a:cxnLst/>
              <a:rect l="l" t="t" r="r" b="b"/>
              <a:pathLst>
                <a:path w="4108" h="501" extrusionOk="0">
                  <a:moveTo>
                    <a:pt x="0" y="0"/>
                  </a:moveTo>
                  <a:lnTo>
                    <a:pt x="0" y="501"/>
                  </a:lnTo>
                  <a:lnTo>
                    <a:pt x="4108" y="501"/>
                  </a:lnTo>
                  <a:lnTo>
                    <a:pt x="4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47"/>
          <p:cNvGrpSpPr/>
          <p:nvPr/>
        </p:nvGrpSpPr>
        <p:grpSpPr>
          <a:xfrm>
            <a:off x="8159828" y="679791"/>
            <a:ext cx="382746" cy="383794"/>
            <a:chOff x="4827375" y="2028650"/>
            <a:chExt cx="438175" cy="439375"/>
          </a:xfrm>
        </p:grpSpPr>
        <p:sp>
          <p:nvSpPr>
            <p:cNvPr id="1526" name="Google Shape;1526;p47"/>
            <p:cNvSpPr/>
            <p:nvPr/>
          </p:nvSpPr>
          <p:spPr>
            <a:xfrm>
              <a:off x="5189325" y="2455200"/>
              <a:ext cx="12525" cy="12525"/>
            </a:xfrm>
            <a:custGeom>
              <a:avLst/>
              <a:gdLst/>
              <a:ahLst/>
              <a:cxnLst/>
              <a:rect l="l" t="t" r="r" b="b"/>
              <a:pathLst>
                <a:path w="501" h="501" extrusionOk="0">
                  <a:moveTo>
                    <a:pt x="1" y="0"/>
                  </a:moveTo>
                  <a:lnTo>
                    <a:pt x="1" y="500"/>
                  </a:lnTo>
                  <a:lnTo>
                    <a:pt x="501" y="500"/>
                  </a:lnTo>
                  <a:lnTo>
                    <a:pt x="5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7"/>
            <p:cNvSpPr/>
            <p:nvPr/>
          </p:nvSpPr>
          <p:spPr>
            <a:xfrm>
              <a:off x="4827375" y="2028650"/>
              <a:ext cx="438175" cy="439375"/>
            </a:xfrm>
            <a:custGeom>
              <a:avLst/>
              <a:gdLst/>
              <a:ahLst/>
              <a:cxnLst/>
              <a:rect l="l" t="t" r="r" b="b"/>
              <a:pathLst>
                <a:path w="17527" h="17575" extrusionOk="0">
                  <a:moveTo>
                    <a:pt x="13169" y="513"/>
                  </a:moveTo>
                  <a:cubicBezTo>
                    <a:pt x="13312" y="513"/>
                    <a:pt x="13419" y="632"/>
                    <a:pt x="13419" y="763"/>
                  </a:cubicBezTo>
                  <a:lnTo>
                    <a:pt x="13419" y="1298"/>
                  </a:lnTo>
                  <a:cubicBezTo>
                    <a:pt x="13419" y="1453"/>
                    <a:pt x="13300" y="1548"/>
                    <a:pt x="13169" y="1548"/>
                  </a:cubicBezTo>
                  <a:lnTo>
                    <a:pt x="4358" y="1548"/>
                  </a:lnTo>
                  <a:cubicBezTo>
                    <a:pt x="4203" y="1548"/>
                    <a:pt x="4108" y="1429"/>
                    <a:pt x="4108" y="1298"/>
                  </a:cubicBezTo>
                  <a:lnTo>
                    <a:pt x="4108" y="763"/>
                  </a:lnTo>
                  <a:cubicBezTo>
                    <a:pt x="4108" y="632"/>
                    <a:pt x="4203" y="513"/>
                    <a:pt x="4358" y="513"/>
                  </a:cubicBezTo>
                  <a:close/>
                  <a:moveTo>
                    <a:pt x="13419" y="5299"/>
                  </a:moveTo>
                  <a:lnTo>
                    <a:pt x="17038" y="6192"/>
                  </a:lnTo>
                  <a:lnTo>
                    <a:pt x="17038" y="6763"/>
                  </a:lnTo>
                  <a:lnTo>
                    <a:pt x="13419" y="6763"/>
                  </a:lnTo>
                  <a:lnTo>
                    <a:pt x="13419" y="5299"/>
                  </a:lnTo>
                  <a:close/>
                  <a:moveTo>
                    <a:pt x="12919" y="2072"/>
                  </a:moveTo>
                  <a:lnTo>
                    <a:pt x="12919" y="9847"/>
                  </a:lnTo>
                  <a:lnTo>
                    <a:pt x="4596" y="9847"/>
                  </a:lnTo>
                  <a:lnTo>
                    <a:pt x="4596" y="2072"/>
                  </a:lnTo>
                  <a:close/>
                  <a:moveTo>
                    <a:pt x="15479" y="8323"/>
                  </a:moveTo>
                  <a:lnTo>
                    <a:pt x="15479" y="9871"/>
                  </a:lnTo>
                  <a:lnTo>
                    <a:pt x="13419" y="9871"/>
                  </a:lnTo>
                  <a:lnTo>
                    <a:pt x="13419" y="8323"/>
                  </a:lnTo>
                  <a:close/>
                  <a:moveTo>
                    <a:pt x="4108" y="8335"/>
                  </a:moveTo>
                  <a:lnTo>
                    <a:pt x="4108" y="9883"/>
                  </a:lnTo>
                  <a:lnTo>
                    <a:pt x="2048" y="9883"/>
                  </a:lnTo>
                  <a:lnTo>
                    <a:pt x="2048" y="8335"/>
                  </a:lnTo>
                  <a:close/>
                  <a:moveTo>
                    <a:pt x="11038" y="11943"/>
                  </a:moveTo>
                  <a:lnTo>
                    <a:pt x="11038" y="12443"/>
                  </a:lnTo>
                  <a:lnTo>
                    <a:pt x="6418" y="12443"/>
                  </a:lnTo>
                  <a:lnTo>
                    <a:pt x="6418" y="11943"/>
                  </a:lnTo>
                  <a:close/>
                  <a:moveTo>
                    <a:pt x="4108" y="11395"/>
                  </a:moveTo>
                  <a:lnTo>
                    <a:pt x="4108" y="12943"/>
                  </a:lnTo>
                  <a:lnTo>
                    <a:pt x="2048" y="12943"/>
                  </a:lnTo>
                  <a:lnTo>
                    <a:pt x="2048" y="11395"/>
                  </a:lnTo>
                  <a:close/>
                  <a:moveTo>
                    <a:pt x="15479" y="11395"/>
                  </a:moveTo>
                  <a:lnTo>
                    <a:pt x="15479" y="12943"/>
                  </a:lnTo>
                  <a:lnTo>
                    <a:pt x="13419" y="12943"/>
                  </a:lnTo>
                  <a:lnTo>
                    <a:pt x="13419" y="11395"/>
                  </a:lnTo>
                  <a:close/>
                  <a:moveTo>
                    <a:pt x="4108" y="14502"/>
                  </a:moveTo>
                  <a:lnTo>
                    <a:pt x="4108" y="16050"/>
                  </a:lnTo>
                  <a:lnTo>
                    <a:pt x="2048" y="16050"/>
                  </a:lnTo>
                  <a:lnTo>
                    <a:pt x="2048" y="14502"/>
                  </a:lnTo>
                  <a:close/>
                  <a:moveTo>
                    <a:pt x="8478" y="12943"/>
                  </a:moveTo>
                  <a:lnTo>
                    <a:pt x="8478" y="16050"/>
                  </a:lnTo>
                  <a:lnTo>
                    <a:pt x="6930" y="16050"/>
                  </a:lnTo>
                  <a:lnTo>
                    <a:pt x="6930" y="12943"/>
                  </a:lnTo>
                  <a:close/>
                  <a:moveTo>
                    <a:pt x="10538" y="12943"/>
                  </a:moveTo>
                  <a:lnTo>
                    <a:pt x="10538" y="16050"/>
                  </a:lnTo>
                  <a:lnTo>
                    <a:pt x="8990" y="16050"/>
                  </a:lnTo>
                  <a:lnTo>
                    <a:pt x="8990" y="12943"/>
                  </a:lnTo>
                  <a:close/>
                  <a:moveTo>
                    <a:pt x="15479" y="14502"/>
                  </a:moveTo>
                  <a:lnTo>
                    <a:pt x="15479" y="16050"/>
                  </a:lnTo>
                  <a:lnTo>
                    <a:pt x="13419" y="16050"/>
                  </a:lnTo>
                  <a:lnTo>
                    <a:pt x="13419" y="14502"/>
                  </a:lnTo>
                  <a:close/>
                  <a:moveTo>
                    <a:pt x="4108" y="7287"/>
                  </a:moveTo>
                  <a:lnTo>
                    <a:pt x="4108" y="7835"/>
                  </a:lnTo>
                  <a:lnTo>
                    <a:pt x="1548" y="7835"/>
                  </a:lnTo>
                  <a:lnTo>
                    <a:pt x="1548" y="10395"/>
                  </a:lnTo>
                  <a:lnTo>
                    <a:pt x="4108" y="10395"/>
                  </a:lnTo>
                  <a:lnTo>
                    <a:pt x="4108" y="10895"/>
                  </a:lnTo>
                  <a:lnTo>
                    <a:pt x="1548" y="10895"/>
                  </a:lnTo>
                  <a:lnTo>
                    <a:pt x="1548" y="13443"/>
                  </a:lnTo>
                  <a:lnTo>
                    <a:pt x="4108" y="13443"/>
                  </a:lnTo>
                  <a:lnTo>
                    <a:pt x="4108" y="13990"/>
                  </a:lnTo>
                  <a:lnTo>
                    <a:pt x="1548" y="13990"/>
                  </a:lnTo>
                  <a:lnTo>
                    <a:pt x="1548" y="16550"/>
                  </a:lnTo>
                  <a:lnTo>
                    <a:pt x="4108" y="16550"/>
                  </a:lnTo>
                  <a:lnTo>
                    <a:pt x="4108" y="17062"/>
                  </a:lnTo>
                  <a:lnTo>
                    <a:pt x="1036" y="17062"/>
                  </a:lnTo>
                  <a:lnTo>
                    <a:pt x="1036" y="7287"/>
                  </a:lnTo>
                  <a:close/>
                  <a:moveTo>
                    <a:pt x="11585" y="16550"/>
                  </a:moveTo>
                  <a:lnTo>
                    <a:pt x="11585" y="17062"/>
                  </a:lnTo>
                  <a:lnTo>
                    <a:pt x="5918" y="17062"/>
                  </a:lnTo>
                  <a:lnTo>
                    <a:pt x="5918" y="16550"/>
                  </a:lnTo>
                  <a:close/>
                  <a:moveTo>
                    <a:pt x="12919" y="10395"/>
                  </a:moveTo>
                  <a:lnTo>
                    <a:pt x="12919" y="17062"/>
                  </a:lnTo>
                  <a:lnTo>
                    <a:pt x="12097" y="17062"/>
                  </a:lnTo>
                  <a:lnTo>
                    <a:pt x="12097" y="16050"/>
                  </a:lnTo>
                  <a:lnTo>
                    <a:pt x="11038" y="16050"/>
                  </a:lnTo>
                  <a:lnTo>
                    <a:pt x="11038" y="12943"/>
                  </a:lnTo>
                  <a:lnTo>
                    <a:pt x="11585" y="12943"/>
                  </a:lnTo>
                  <a:lnTo>
                    <a:pt x="11585" y="11395"/>
                  </a:lnTo>
                  <a:lnTo>
                    <a:pt x="5918" y="11395"/>
                  </a:lnTo>
                  <a:lnTo>
                    <a:pt x="5918" y="12943"/>
                  </a:lnTo>
                  <a:lnTo>
                    <a:pt x="6466" y="12943"/>
                  </a:lnTo>
                  <a:lnTo>
                    <a:pt x="6466" y="16050"/>
                  </a:lnTo>
                  <a:lnTo>
                    <a:pt x="5418" y="16050"/>
                  </a:lnTo>
                  <a:lnTo>
                    <a:pt x="5418" y="17062"/>
                  </a:lnTo>
                  <a:lnTo>
                    <a:pt x="4596" y="17062"/>
                  </a:lnTo>
                  <a:lnTo>
                    <a:pt x="4596" y="10395"/>
                  </a:lnTo>
                  <a:close/>
                  <a:moveTo>
                    <a:pt x="4370" y="1"/>
                  </a:moveTo>
                  <a:cubicBezTo>
                    <a:pt x="3942" y="1"/>
                    <a:pt x="3596" y="346"/>
                    <a:pt x="3596" y="775"/>
                  </a:cubicBezTo>
                  <a:lnTo>
                    <a:pt x="3596" y="1298"/>
                  </a:lnTo>
                  <a:cubicBezTo>
                    <a:pt x="3596" y="1644"/>
                    <a:pt x="3811" y="1929"/>
                    <a:pt x="4108" y="2025"/>
                  </a:cubicBezTo>
                  <a:lnTo>
                    <a:pt x="4108" y="4763"/>
                  </a:lnTo>
                  <a:lnTo>
                    <a:pt x="2525" y="5168"/>
                  </a:lnTo>
                  <a:lnTo>
                    <a:pt x="2644" y="5680"/>
                  </a:lnTo>
                  <a:lnTo>
                    <a:pt x="4108" y="5299"/>
                  </a:lnTo>
                  <a:lnTo>
                    <a:pt x="4108" y="6775"/>
                  </a:lnTo>
                  <a:lnTo>
                    <a:pt x="489" y="6775"/>
                  </a:lnTo>
                  <a:lnTo>
                    <a:pt x="489" y="6228"/>
                  </a:lnTo>
                  <a:lnTo>
                    <a:pt x="2060" y="5835"/>
                  </a:lnTo>
                  <a:lnTo>
                    <a:pt x="1941" y="5347"/>
                  </a:lnTo>
                  <a:lnTo>
                    <a:pt x="1" y="5835"/>
                  </a:lnTo>
                  <a:lnTo>
                    <a:pt x="1" y="7299"/>
                  </a:lnTo>
                  <a:lnTo>
                    <a:pt x="501" y="7299"/>
                  </a:lnTo>
                  <a:lnTo>
                    <a:pt x="501" y="17074"/>
                  </a:lnTo>
                  <a:lnTo>
                    <a:pt x="1" y="17074"/>
                  </a:lnTo>
                  <a:lnTo>
                    <a:pt x="1" y="17574"/>
                  </a:lnTo>
                  <a:lnTo>
                    <a:pt x="13931" y="17574"/>
                  </a:lnTo>
                  <a:lnTo>
                    <a:pt x="13931" y="17074"/>
                  </a:lnTo>
                  <a:lnTo>
                    <a:pt x="13419" y="17074"/>
                  </a:lnTo>
                  <a:lnTo>
                    <a:pt x="13419" y="16574"/>
                  </a:lnTo>
                  <a:lnTo>
                    <a:pt x="15979" y="16574"/>
                  </a:lnTo>
                  <a:lnTo>
                    <a:pt x="15979" y="14014"/>
                  </a:lnTo>
                  <a:lnTo>
                    <a:pt x="13419" y="14014"/>
                  </a:lnTo>
                  <a:lnTo>
                    <a:pt x="13419" y="13443"/>
                  </a:lnTo>
                  <a:lnTo>
                    <a:pt x="15979" y="13443"/>
                  </a:lnTo>
                  <a:lnTo>
                    <a:pt x="15979" y="10883"/>
                  </a:lnTo>
                  <a:lnTo>
                    <a:pt x="13419" y="10883"/>
                  </a:lnTo>
                  <a:lnTo>
                    <a:pt x="13419" y="10383"/>
                  </a:lnTo>
                  <a:lnTo>
                    <a:pt x="15979" y="10383"/>
                  </a:lnTo>
                  <a:lnTo>
                    <a:pt x="15979" y="7823"/>
                  </a:lnTo>
                  <a:lnTo>
                    <a:pt x="13419" y="7823"/>
                  </a:lnTo>
                  <a:lnTo>
                    <a:pt x="13419" y="7263"/>
                  </a:lnTo>
                  <a:lnTo>
                    <a:pt x="16526" y="7263"/>
                  </a:lnTo>
                  <a:lnTo>
                    <a:pt x="16526" y="17050"/>
                  </a:lnTo>
                  <a:lnTo>
                    <a:pt x="15479" y="17050"/>
                  </a:lnTo>
                  <a:lnTo>
                    <a:pt x="15479" y="17550"/>
                  </a:lnTo>
                  <a:lnTo>
                    <a:pt x="17527" y="17550"/>
                  </a:lnTo>
                  <a:lnTo>
                    <a:pt x="17527" y="17050"/>
                  </a:lnTo>
                  <a:lnTo>
                    <a:pt x="17027" y="17050"/>
                  </a:lnTo>
                  <a:lnTo>
                    <a:pt x="17027" y="7263"/>
                  </a:lnTo>
                  <a:lnTo>
                    <a:pt x="17527" y="7263"/>
                  </a:lnTo>
                  <a:lnTo>
                    <a:pt x="17527" y="5811"/>
                  </a:lnTo>
                  <a:lnTo>
                    <a:pt x="13419" y="4787"/>
                  </a:lnTo>
                  <a:lnTo>
                    <a:pt x="13419" y="2025"/>
                  </a:lnTo>
                  <a:cubicBezTo>
                    <a:pt x="13717" y="1929"/>
                    <a:pt x="13931" y="1644"/>
                    <a:pt x="13931" y="1298"/>
                  </a:cubicBezTo>
                  <a:lnTo>
                    <a:pt x="13931" y="775"/>
                  </a:lnTo>
                  <a:cubicBezTo>
                    <a:pt x="13931" y="346"/>
                    <a:pt x="13586" y="1"/>
                    <a:pt x="131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7"/>
            <p:cNvSpPr/>
            <p:nvPr/>
          </p:nvSpPr>
          <p:spPr>
            <a:xfrm>
              <a:off x="4994650" y="2125700"/>
              <a:ext cx="103025" cy="103300"/>
            </a:xfrm>
            <a:custGeom>
              <a:avLst/>
              <a:gdLst/>
              <a:ahLst/>
              <a:cxnLst/>
              <a:rect l="l" t="t" r="r" b="b"/>
              <a:pathLst>
                <a:path w="4121" h="4132" extrusionOk="0">
                  <a:moveTo>
                    <a:pt x="2573" y="512"/>
                  </a:moveTo>
                  <a:lnTo>
                    <a:pt x="2573" y="1572"/>
                  </a:lnTo>
                  <a:lnTo>
                    <a:pt x="3632" y="1572"/>
                  </a:lnTo>
                  <a:lnTo>
                    <a:pt x="3632" y="2584"/>
                  </a:lnTo>
                  <a:lnTo>
                    <a:pt x="2573" y="2584"/>
                  </a:lnTo>
                  <a:lnTo>
                    <a:pt x="2573" y="3643"/>
                  </a:lnTo>
                  <a:lnTo>
                    <a:pt x="1561" y="3643"/>
                  </a:lnTo>
                  <a:lnTo>
                    <a:pt x="1561" y="2631"/>
                  </a:lnTo>
                  <a:lnTo>
                    <a:pt x="513" y="2631"/>
                  </a:lnTo>
                  <a:lnTo>
                    <a:pt x="513" y="1572"/>
                  </a:lnTo>
                  <a:lnTo>
                    <a:pt x="1561" y="1572"/>
                  </a:lnTo>
                  <a:lnTo>
                    <a:pt x="1561" y="512"/>
                  </a:lnTo>
                  <a:close/>
                  <a:moveTo>
                    <a:pt x="1061" y="0"/>
                  </a:moveTo>
                  <a:lnTo>
                    <a:pt x="1061" y="1060"/>
                  </a:lnTo>
                  <a:lnTo>
                    <a:pt x="1" y="1060"/>
                  </a:lnTo>
                  <a:lnTo>
                    <a:pt x="1" y="3119"/>
                  </a:lnTo>
                  <a:lnTo>
                    <a:pt x="1061" y="3119"/>
                  </a:lnTo>
                  <a:lnTo>
                    <a:pt x="1061" y="4132"/>
                  </a:lnTo>
                  <a:lnTo>
                    <a:pt x="3073" y="4132"/>
                  </a:lnTo>
                  <a:lnTo>
                    <a:pt x="3073" y="3119"/>
                  </a:lnTo>
                  <a:lnTo>
                    <a:pt x="4120" y="3119"/>
                  </a:lnTo>
                  <a:lnTo>
                    <a:pt x="4120" y="1060"/>
                  </a:lnTo>
                  <a:lnTo>
                    <a:pt x="3073" y="1060"/>
                  </a:lnTo>
                  <a:lnTo>
                    <a:pt x="3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7"/>
            <p:cNvSpPr/>
            <p:nvPr/>
          </p:nvSpPr>
          <p:spPr>
            <a:xfrm>
              <a:off x="5124150" y="2119150"/>
              <a:ext cx="12525" cy="12825"/>
            </a:xfrm>
            <a:custGeom>
              <a:avLst/>
              <a:gdLst/>
              <a:ahLst/>
              <a:cxnLst/>
              <a:rect l="l" t="t" r="r" b="b"/>
              <a:pathLst>
                <a:path w="501" h="513" extrusionOk="0">
                  <a:moveTo>
                    <a:pt x="0" y="0"/>
                  </a:moveTo>
                  <a:lnTo>
                    <a:pt x="0" y="512"/>
                  </a:lnTo>
                  <a:lnTo>
                    <a:pt x="500" y="512"/>
                  </a:lnTo>
                  <a:lnTo>
                    <a:pt x="5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7"/>
            <p:cNvSpPr/>
            <p:nvPr/>
          </p:nvSpPr>
          <p:spPr>
            <a:xfrm>
              <a:off x="5124150" y="2094125"/>
              <a:ext cx="12525" cy="12825"/>
            </a:xfrm>
            <a:custGeom>
              <a:avLst/>
              <a:gdLst/>
              <a:ahLst/>
              <a:cxnLst/>
              <a:rect l="l" t="t" r="r" b="b"/>
              <a:pathLst>
                <a:path w="501" h="513" extrusionOk="0">
                  <a:moveTo>
                    <a:pt x="0" y="1"/>
                  </a:moveTo>
                  <a:lnTo>
                    <a:pt x="0" y="513"/>
                  </a:lnTo>
                  <a:lnTo>
                    <a:pt x="500" y="513"/>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31" name="Google Shape;1531;p47"/>
          <p:cNvPicPr preferRelativeResize="0"/>
          <p:nvPr/>
        </p:nvPicPr>
        <p:blipFill>
          <a:blip r:embed="rId3">
            <a:alphaModFix/>
          </a:blip>
          <a:stretch>
            <a:fillRect/>
          </a:stretch>
        </p:blipFill>
        <p:spPr>
          <a:xfrm rot="899998">
            <a:off x="433141" y="2048669"/>
            <a:ext cx="493997" cy="451751"/>
          </a:xfrm>
          <a:prstGeom prst="rect">
            <a:avLst/>
          </a:prstGeom>
          <a:noFill/>
          <a:ln>
            <a:noFill/>
          </a:ln>
        </p:spPr>
      </p:pic>
      <p:pic>
        <p:nvPicPr>
          <p:cNvPr id="1532" name="Google Shape;1532;p47"/>
          <p:cNvPicPr preferRelativeResize="0"/>
          <p:nvPr/>
        </p:nvPicPr>
        <p:blipFill>
          <a:blip r:embed="rId4">
            <a:alphaModFix/>
          </a:blip>
          <a:stretch>
            <a:fillRect/>
          </a:stretch>
        </p:blipFill>
        <p:spPr>
          <a:xfrm rot="1288032" flipH="1">
            <a:off x="6435994" y="2980542"/>
            <a:ext cx="535946" cy="500209"/>
          </a:xfrm>
          <a:prstGeom prst="rect">
            <a:avLst/>
          </a:prstGeom>
          <a:noFill/>
          <a:ln>
            <a:noFill/>
          </a:ln>
        </p:spPr>
      </p:pic>
      <p:sp>
        <p:nvSpPr>
          <p:cNvPr id="1533" name="Google Shape;1533;p47"/>
          <p:cNvSpPr/>
          <p:nvPr/>
        </p:nvSpPr>
        <p:spPr>
          <a:xfrm>
            <a:off x="2584848" y="2022013"/>
            <a:ext cx="312600" cy="312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7"/>
          <p:cNvSpPr txBox="1">
            <a:spLocks noGrp="1"/>
          </p:cNvSpPr>
          <p:nvPr>
            <p:ph type="title" idx="4294967295"/>
          </p:nvPr>
        </p:nvSpPr>
        <p:spPr>
          <a:xfrm>
            <a:off x="2632542" y="2069113"/>
            <a:ext cx="217200" cy="218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lt1"/>
                </a:solidFill>
              </a:rPr>
              <a:t>1</a:t>
            </a:r>
            <a:endParaRPr sz="1600">
              <a:solidFill>
                <a:schemeClr val="lt1"/>
              </a:solidFill>
            </a:endParaRPr>
          </a:p>
        </p:txBody>
      </p:sp>
      <p:cxnSp>
        <p:nvCxnSpPr>
          <p:cNvPr id="1535" name="Google Shape;1535;p47"/>
          <p:cNvCxnSpPr>
            <a:stCxn id="1533" idx="6"/>
            <a:endCxn id="1494" idx="2"/>
          </p:cNvCxnSpPr>
          <p:nvPr/>
        </p:nvCxnSpPr>
        <p:spPr>
          <a:xfrm>
            <a:off x="2897448" y="2178313"/>
            <a:ext cx="254700" cy="0"/>
          </a:xfrm>
          <a:prstGeom prst="straightConnector1">
            <a:avLst/>
          </a:prstGeom>
          <a:noFill/>
          <a:ln w="19050" cap="flat" cmpd="sng">
            <a:solidFill>
              <a:schemeClr val="accent1"/>
            </a:solidFill>
            <a:prstDash val="solid"/>
            <a:round/>
            <a:headEnd type="none" w="med" len="med"/>
            <a:tailEnd type="none" w="med" len="med"/>
          </a:ln>
        </p:spPr>
      </p:cxnSp>
      <p:sp>
        <p:nvSpPr>
          <p:cNvPr id="1536" name="Google Shape;1536;p47"/>
          <p:cNvSpPr/>
          <p:nvPr/>
        </p:nvSpPr>
        <p:spPr>
          <a:xfrm>
            <a:off x="3998735" y="1406463"/>
            <a:ext cx="312600" cy="312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7"/>
          <p:cNvSpPr txBox="1">
            <a:spLocks noGrp="1"/>
          </p:cNvSpPr>
          <p:nvPr>
            <p:ph type="title" idx="4294967295"/>
          </p:nvPr>
        </p:nvSpPr>
        <p:spPr>
          <a:xfrm>
            <a:off x="4046430" y="1453563"/>
            <a:ext cx="217200" cy="218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lt1"/>
                </a:solidFill>
              </a:rPr>
              <a:t>2</a:t>
            </a:r>
            <a:endParaRPr sz="1600">
              <a:solidFill>
                <a:schemeClr val="lt1"/>
              </a:solidFill>
            </a:endParaRPr>
          </a:p>
        </p:txBody>
      </p:sp>
      <p:sp>
        <p:nvSpPr>
          <p:cNvPr id="1538" name="Google Shape;1538;p47"/>
          <p:cNvSpPr/>
          <p:nvPr/>
        </p:nvSpPr>
        <p:spPr>
          <a:xfrm>
            <a:off x="5226360" y="2675888"/>
            <a:ext cx="312600" cy="312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7"/>
          <p:cNvSpPr txBox="1">
            <a:spLocks noGrp="1"/>
          </p:cNvSpPr>
          <p:nvPr>
            <p:ph type="title" idx="4294967295"/>
          </p:nvPr>
        </p:nvSpPr>
        <p:spPr>
          <a:xfrm>
            <a:off x="5274067" y="2732888"/>
            <a:ext cx="217200" cy="218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lt1"/>
                </a:solidFill>
              </a:rPr>
              <a:t>3</a:t>
            </a:r>
            <a:endParaRPr sz="1600">
              <a:solidFill>
                <a:schemeClr val="lt1"/>
              </a:solidFill>
            </a:endParaRPr>
          </a:p>
        </p:txBody>
      </p:sp>
      <p:sp>
        <p:nvSpPr>
          <p:cNvPr id="1540" name="Google Shape;1540;p47"/>
          <p:cNvSpPr/>
          <p:nvPr/>
        </p:nvSpPr>
        <p:spPr>
          <a:xfrm>
            <a:off x="6502985" y="1406463"/>
            <a:ext cx="312600" cy="312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7"/>
          <p:cNvSpPr txBox="1">
            <a:spLocks noGrp="1"/>
          </p:cNvSpPr>
          <p:nvPr>
            <p:ph type="title" idx="4294967295"/>
          </p:nvPr>
        </p:nvSpPr>
        <p:spPr>
          <a:xfrm>
            <a:off x="6550680" y="1453563"/>
            <a:ext cx="217200" cy="218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lt1"/>
                </a:solidFill>
              </a:rPr>
              <a:t>4</a:t>
            </a:r>
            <a:endParaRPr sz="1600">
              <a:solidFill>
                <a:schemeClr val="lt1"/>
              </a:solidFill>
            </a:endParaRPr>
          </a:p>
        </p:txBody>
      </p:sp>
      <p:sp>
        <p:nvSpPr>
          <p:cNvPr id="1542" name="Google Shape;1542;p47"/>
          <p:cNvSpPr/>
          <p:nvPr/>
        </p:nvSpPr>
        <p:spPr>
          <a:xfrm>
            <a:off x="1485778" y="1392975"/>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7"/>
          <p:cNvSpPr/>
          <p:nvPr/>
        </p:nvSpPr>
        <p:spPr>
          <a:xfrm>
            <a:off x="1485778" y="2334668"/>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4" name="Google Shape;1544;p47"/>
          <p:cNvGrpSpPr/>
          <p:nvPr/>
        </p:nvGrpSpPr>
        <p:grpSpPr>
          <a:xfrm>
            <a:off x="491955" y="910842"/>
            <a:ext cx="1525021" cy="887596"/>
            <a:chOff x="308254" y="3379154"/>
            <a:chExt cx="1525021" cy="887596"/>
          </a:xfrm>
        </p:grpSpPr>
        <p:sp>
          <p:nvSpPr>
            <p:cNvPr id="1545" name="Google Shape;1545;p47"/>
            <p:cNvSpPr/>
            <p:nvPr/>
          </p:nvSpPr>
          <p:spPr>
            <a:xfrm>
              <a:off x="308254" y="3379154"/>
              <a:ext cx="438475" cy="348900"/>
            </a:xfrm>
            <a:custGeom>
              <a:avLst/>
              <a:gdLst/>
              <a:ahLst/>
              <a:cxnLst/>
              <a:rect l="l" t="t" r="r" b="b"/>
              <a:pathLst>
                <a:path w="17539" h="13956" extrusionOk="0">
                  <a:moveTo>
                    <a:pt x="7454" y="4621"/>
                  </a:moveTo>
                  <a:lnTo>
                    <a:pt x="9597" y="8252"/>
                  </a:lnTo>
                  <a:lnTo>
                    <a:pt x="10668" y="6657"/>
                  </a:lnTo>
                  <a:lnTo>
                    <a:pt x="17002" y="6657"/>
                  </a:lnTo>
                  <a:lnTo>
                    <a:pt x="17002" y="7169"/>
                  </a:lnTo>
                  <a:lnTo>
                    <a:pt x="14300" y="7169"/>
                  </a:lnTo>
                  <a:lnTo>
                    <a:pt x="14300" y="7717"/>
                  </a:lnTo>
                  <a:lnTo>
                    <a:pt x="15574" y="7717"/>
                  </a:lnTo>
                  <a:cubicBezTo>
                    <a:pt x="14990" y="8907"/>
                    <a:pt x="14073" y="10074"/>
                    <a:pt x="12871" y="11050"/>
                  </a:cubicBezTo>
                  <a:cubicBezTo>
                    <a:pt x="11645" y="12062"/>
                    <a:pt x="10228" y="12872"/>
                    <a:pt x="8763" y="13348"/>
                  </a:cubicBezTo>
                  <a:cubicBezTo>
                    <a:pt x="7287" y="12848"/>
                    <a:pt x="5870" y="12062"/>
                    <a:pt x="4656" y="11050"/>
                  </a:cubicBezTo>
                  <a:cubicBezTo>
                    <a:pt x="3465" y="10050"/>
                    <a:pt x="2524" y="8907"/>
                    <a:pt x="1941" y="7717"/>
                  </a:cubicBezTo>
                  <a:lnTo>
                    <a:pt x="3286" y="7717"/>
                  </a:lnTo>
                  <a:lnTo>
                    <a:pt x="3941" y="7109"/>
                  </a:lnTo>
                  <a:lnTo>
                    <a:pt x="5489" y="8824"/>
                  </a:lnTo>
                  <a:lnTo>
                    <a:pt x="7311" y="6454"/>
                  </a:lnTo>
                  <a:lnTo>
                    <a:pt x="9513" y="10276"/>
                  </a:lnTo>
                  <a:lnTo>
                    <a:pt x="11216" y="7717"/>
                  </a:lnTo>
                  <a:lnTo>
                    <a:pt x="12716" y="7717"/>
                  </a:lnTo>
                  <a:lnTo>
                    <a:pt x="12716" y="7169"/>
                  </a:lnTo>
                  <a:lnTo>
                    <a:pt x="10942" y="7169"/>
                  </a:lnTo>
                  <a:lnTo>
                    <a:pt x="9561" y="9217"/>
                  </a:lnTo>
                  <a:lnTo>
                    <a:pt x="7394" y="5526"/>
                  </a:lnTo>
                  <a:lnTo>
                    <a:pt x="5453" y="7955"/>
                  </a:lnTo>
                  <a:lnTo>
                    <a:pt x="3965" y="6347"/>
                  </a:lnTo>
                  <a:lnTo>
                    <a:pt x="3072" y="7157"/>
                  </a:lnTo>
                  <a:lnTo>
                    <a:pt x="488" y="7157"/>
                  </a:lnTo>
                  <a:lnTo>
                    <a:pt x="488" y="6645"/>
                  </a:lnTo>
                  <a:lnTo>
                    <a:pt x="2882" y="6645"/>
                  </a:lnTo>
                  <a:lnTo>
                    <a:pt x="4001" y="5633"/>
                  </a:lnTo>
                  <a:lnTo>
                    <a:pt x="5429" y="7169"/>
                  </a:lnTo>
                  <a:lnTo>
                    <a:pt x="7454" y="4621"/>
                  </a:lnTo>
                  <a:close/>
                  <a:moveTo>
                    <a:pt x="12682" y="1"/>
                  </a:moveTo>
                  <a:cubicBezTo>
                    <a:pt x="12255" y="1"/>
                    <a:pt x="11821" y="69"/>
                    <a:pt x="11395" y="204"/>
                  </a:cubicBezTo>
                  <a:cubicBezTo>
                    <a:pt x="10466" y="501"/>
                    <a:pt x="9573" y="1085"/>
                    <a:pt x="8763" y="1942"/>
                  </a:cubicBezTo>
                  <a:cubicBezTo>
                    <a:pt x="7566" y="687"/>
                    <a:pt x="6179" y="11"/>
                    <a:pt x="4829" y="11"/>
                  </a:cubicBezTo>
                  <a:cubicBezTo>
                    <a:pt x="4783" y="11"/>
                    <a:pt x="4737" y="12"/>
                    <a:pt x="4691" y="13"/>
                  </a:cubicBezTo>
                  <a:cubicBezTo>
                    <a:pt x="3536" y="49"/>
                    <a:pt x="2477" y="585"/>
                    <a:pt x="1739" y="1537"/>
                  </a:cubicBezTo>
                  <a:lnTo>
                    <a:pt x="2131" y="1859"/>
                  </a:lnTo>
                  <a:cubicBezTo>
                    <a:pt x="2774" y="1025"/>
                    <a:pt x="3703" y="549"/>
                    <a:pt x="4715" y="513"/>
                  </a:cubicBezTo>
                  <a:cubicBezTo>
                    <a:pt x="4757" y="512"/>
                    <a:pt x="4799" y="511"/>
                    <a:pt x="4840" y="511"/>
                  </a:cubicBezTo>
                  <a:cubicBezTo>
                    <a:pt x="6112" y="511"/>
                    <a:pt x="7431" y="1210"/>
                    <a:pt x="8561" y="2490"/>
                  </a:cubicBezTo>
                  <a:lnTo>
                    <a:pt x="8763" y="2704"/>
                  </a:lnTo>
                  <a:lnTo>
                    <a:pt x="8954" y="2490"/>
                  </a:lnTo>
                  <a:cubicBezTo>
                    <a:pt x="9751" y="1585"/>
                    <a:pt x="10633" y="990"/>
                    <a:pt x="11537" y="692"/>
                  </a:cubicBezTo>
                  <a:cubicBezTo>
                    <a:pt x="11920" y="574"/>
                    <a:pt x="12305" y="514"/>
                    <a:pt x="12681" y="514"/>
                  </a:cubicBezTo>
                  <a:cubicBezTo>
                    <a:pt x="13102" y="514"/>
                    <a:pt x="13511" y="589"/>
                    <a:pt x="13895" y="739"/>
                  </a:cubicBezTo>
                  <a:cubicBezTo>
                    <a:pt x="14597" y="1001"/>
                    <a:pt x="15193" y="1513"/>
                    <a:pt x="15609" y="2180"/>
                  </a:cubicBezTo>
                  <a:cubicBezTo>
                    <a:pt x="16050" y="2895"/>
                    <a:pt x="16276" y="3764"/>
                    <a:pt x="16276" y="4716"/>
                  </a:cubicBezTo>
                  <a:cubicBezTo>
                    <a:pt x="16276" y="5192"/>
                    <a:pt x="16217" y="5681"/>
                    <a:pt x="16109" y="6157"/>
                  </a:cubicBezTo>
                  <a:lnTo>
                    <a:pt x="10394" y="6157"/>
                  </a:lnTo>
                  <a:lnTo>
                    <a:pt x="9620" y="7336"/>
                  </a:lnTo>
                  <a:lnTo>
                    <a:pt x="7537" y="3668"/>
                  </a:lnTo>
                  <a:lnTo>
                    <a:pt x="5429" y="6419"/>
                  </a:lnTo>
                  <a:lnTo>
                    <a:pt x="4060" y="4907"/>
                  </a:lnTo>
                  <a:lnTo>
                    <a:pt x="2703" y="6169"/>
                  </a:lnTo>
                  <a:lnTo>
                    <a:pt x="1417" y="6169"/>
                  </a:lnTo>
                  <a:cubicBezTo>
                    <a:pt x="1322" y="5692"/>
                    <a:pt x="1250" y="5204"/>
                    <a:pt x="1250" y="4728"/>
                  </a:cubicBezTo>
                  <a:cubicBezTo>
                    <a:pt x="1250" y="3811"/>
                    <a:pt x="1477" y="2966"/>
                    <a:pt x="1893" y="2263"/>
                  </a:cubicBezTo>
                  <a:lnTo>
                    <a:pt x="1453" y="2002"/>
                  </a:lnTo>
                  <a:cubicBezTo>
                    <a:pt x="988" y="2775"/>
                    <a:pt x="750" y="3716"/>
                    <a:pt x="750" y="4728"/>
                  </a:cubicBezTo>
                  <a:cubicBezTo>
                    <a:pt x="750" y="5204"/>
                    <a:pt x="798" y="5692"/>
                    <a:pt x="893" y="6169"/>
                  </a:cubicBezTo>
                  <a:lnTo>
                    <a:pt x="0" y="6169"/>
                  </a:lnTo>
                  <a:lnTo>
                    <a:pt x="0" y="7717"/>
                  </a:lnTo>
                  <a:lnTo>
                    <a:pt x="1405" y="7717"/>
                  </a:lnTo>
                  <a:cubicBezTo>
                    <a:pt x="2608" y="10443"/>
                    <a:pt x="5453" y="12872"/>
                    <a:pt x="8692" y="13920"/>
                  </a:cubicBezTo>
                  <a:lnTo>
                    <a:pt x="8775" y="13955"/>
                  </a:lnTo>
                  <a:lnTo>
                    <a:pt x="8847" y="13920"/>
                  </a:lnTo>
                  <a:cubicBezTo>
                    <a:pt x="12085" y="12872"/>
                    <a:pt x="14931" y="10443"/>
                    <a:pt x="16133" y="7717"/>
                  </a:cubicBezTo>
                  <a:lnTo>
                    <a:pt x="17538" y="7717"/>
                  </a:lnTo>
                  <a:lnTo>
                    <a:pt x="17538" y="6157"/>
                  </a:lnTo>
                  <a:lnTo>
                    <a:pt x="16645" y="6157"/>
                  </a:lnTo>
                  <a:cubicBezTo>
                    <a:pt x="16752" y="5681"/>
                    <a:pt x="16800" y="5192"/>
                    <a:pt x="16800" y="4716"/>
                  </a:cubicBezTo>
                  <a:cubicBezTo>
                    <a:pt x="16800" y="3668"/>
                    <a:pt x="16526" y="2704"/>
                    <a:pt x="16038" y="1918"/>
                  </a:cubicBezTo>
                  <a:cubicBezTo>
                    <a:pt x="15562" y="1144"/>
                    <a:pt x="14871" y="573"/>
                    <a:pt x="14073" y="263"/>
                  </a:cubicBezTo>
                  <a:cubicBezTo>
                    <a:pt x="13633" y="87"/>
                    <a:pt x="13162" y="1"/>
                    <a:pt x="126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7"/>
            <p:cNvSpPr/>
            <p:nvPr/>
          </p:nvSpPr>
          <p:spPr>
            <a:xfrm>
              <a:off x="1804675" y="4253925"/>
              <a:ext cx="12525" cy="12825"/>
            </a:xfrm>
            <a:custGeom>
              <a:avLst/>
              <a:gdLst/>
              <a:ahLst/>
              <a:cxnLst/>
              <a:rect l="l" t="t" r="r" b="b"/>
              <a:pathLst>
                <a:path w="501" h="513" extrusionOk="0">
                  <a:moveTo>
                    <a:pt x="1" y="1"/>
                  </a:moveTo>
                  <a:lnTo>
                    <a:pt x="1" y="513"/>
                  </a:lnTo>
                  <a:lnTo>
                    <a:pt x="501" y="513"/>
                  </a:lnTo>
                  <a:lnTo>
                    <a:pt x="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7"/>
            <p:cNvSpPr/>
            <p:nvPr/>
          </p:nvSpPr>
          <p:spPr>
            <a:xfrm>
              <a:off x="1820450" y="4120575"/>
              <a:ext cx="12825" cy="12525"/>
            </a:xfrm>
            <a:custGeom>
              <a:avLst/>
              <a:gdLst/>
              <a:ahLst/>
              <a:cxnLst/>
              <a:rect l="l" t="t" r="r" b="b"/>
              <a:pathLst>
                <a:path w="513" h="501" extrusionOk="0">
                  <a:moveTo>
                    <a:pt x="1" y="1"/>
                  </a:moveTo>
                  <a:lnTo>
                    <a:pt x="1" y="501"/>
                  </a:lnTo>
                  <a:lnTo>
                    <a:pt x="513" y="501"/>
                  </a:lnTo>
                  <a:lnTo>
                    <a:pt x="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7"/>
            <p:cNvSpPr/>
            <p:nvPr/>
          </p:nvSpPr>
          <p:spPr>
            <a:xfrm>
              <a:off x="1795750" y="4106875"/>
              <a:ext cx="12525" cy="12525"/>
            </a:xfrm>
            <a:custGeom>
              <a:avLst/>
              <a:gdLst/>
              <a:ahLst/>
              <a:cxnLst/>
              <a:rect l="l" t="t" r="r" b="b"/>
              <a:pathLst>
                <a:path w="501" h="501" extrusionOk="0">
                  <a:moveTo>
                    <a:pt x="0" y="1"/>
                  </a:moveTo>
                  <a:lnTo>
                    <a:pt x="0" y="501"/>
                  </a:lnTo>
                  <a:lnTo>
                    <a:pt x="500" y="501"/>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47"/>
          <p:cNvGrpSpPr/>
          <p:nvPr/>
        </p:nvGrpSpPr>
        <p:grpSpPr>
          <a:xfrm>
            <a:off x="464755" y="3278876"/>
            <a:ext cx="385354" cy="379625"/>
            <a:chOff x="1942199" y="1395825"/>
            <a:chExt cx="442325" cy="435800"/>
          </a:xfrm>
        </p:grpSpPr>
        <p:sp>
          <p:nvSpPr>
            <p:cNvPr id="1550" name="Google Shape;1550;p47"/>
            <p:cNvSpPr/>
            <p:nvPr/>
          </p:nvSpPr>
          <p:spPr>
            <a:xfrm>
              <a:off x="1942199" y="1395825"/>
              <a:ext cx="442325" cy="435800"/>
            </a:xfrm>
            <a:custGeom>
              <a:avLst/>
              <a:gdLst/>
              <a:ahLst/>
              <a:cxnLst/>
              <a:rect l="l" t="t" r="r" b="b"/>
              <a:pathLst>
                <a:path w="17693" h="17432" extrusionOk="0">
                  <a:moveTo>
                    <a:pt x="14026" y="477"/>
                  </a:moveTo>
                  <a:cubicBezTo>
                    <a:pt x="15717" y="477"/>
                    <a:pt x="17098" y="1858"/>
                    <a:pt x="17098" y="3561"/>
                  </a:cubicBezTo>
                  <a:cubicBezTo>
                    <a:pt x="17098" y="5252"/>
                    <a:pt x="15717" y="6645"/>
                    <a:pt x="14026" y="6645"/>
                  </a:cubicBezTo>
                  <a:cubicBezTo>
                    <a:pt x="13466" y="6645"/>
                    <a:pt x="12919" y="6490"/>
                    <a:pt x="12454" y="6204"/>
                  </a:cubicBezTo>
                  <a:lnTo>
                    <a:pt x="12395" y="6180"/>
                  </a:lnTo>
                  <a:lnTo>
                    <a:pt x="11418" y="6180"/>
                  </a:lnTo>
                  <a:lnTo>
                    <a:pt x="11418" y="5180"/>
                  </a:lnTo>
                  <a:lnTo>
                    <a:pt x="11383" y="5121"/>
                  </a:lnTo>
                  <a:cubicBezTo>
                    <a:pt x="11109" y="4644"/>
                    <a:pt x="10954" y="4109"/>
                    <a:pt x="10954" y="3561"/>
                  </a:cubicBezTo>
                  <a:cubicBezTo>
                    <a:pt x="10942" y="1858"/>
                    <a:pt x="12323" y="477"/>
                    <a:pt x="14026" y="477"/>
                  </a:cubicBezTo>
                  <a:close/>
                  <a:moveTo>
                    <a:pt x="10930" y="5585"/>
                  </a:moveTo>
                  <a:lnTo>
                    <a:pt x="10930" y="6657"/>
                  </a:lnTo>
                  <a:lnTo>
                    <a:pt x="12299" y="6657"/>
                  </a:lnTo>
                  <a:cubicBezTo>
                    <a:pt x="12811" y="6954"/>
                    <a:pt x="13407" y="7097"/>
                    <a:pt x="14002" y="7109"/>
                  </a:cubicBezTo>
                  <a:cubicBezTo>
                    <a:pt x="14824" y="8383"/>
                    <a:pt x="15336" y="10074"/>
                    <a:pt x="15609" y="11276"/>
                  </a:cubicBezTo>
                  <a:cubicBezTo>
                    <a:pt x="15967" y="12967"/>
                    <a:pt x="16086" y="14396"/>
                    <a:pt x="16086" y="15122"/>
                  </a:cubicBezTo>
                  <a:cubicBezTo>
                    <a:pt x="16086" y="16003"/>
                    <a:pt x="15931" y="16563"/>
                    <a:pt x="15633" y="16801"/>
                  </a:cubicBezTo>
                  <a:cubicBezTo>
                    <a:pt x="15472" y="16926"/>
                    <a:pt x="15269" y="16973"/>
                    <a:pt x="15034" y="16973"/>
                  </a:cubicBezTo>
                  <a:cubicBezTo>
                    <a:pt x="14713" y="16973"/>
                    <a:pt x="14332" y="16885"/>
                    <a:pt x="13919" y="16789"/>
                  </a:cubicBezTo>
                  <a:cubicBezTo>
                    <a:pt x="13430" y="16687"/>
                    <a:pt x="12932" y="16576"/>
                    <a:pt x="12448" y="16576"/>
                  </a:cubicBezTo>
                  <a:cubicBezTo>
                    <a:pt x="12366" y="16576"/>
                    <a:pt x="12285" y="16579"/>
                    <a:pt x="12204" y="16586"/>
                  </a:cubicBezTo>
                  <a:cubicBezTo>
                    <a:pt x="12140" y="16591"/>
                    <a:pt x="12077" y="16594"/>
                    <a:pt x="12015" y="16594"/>
                  </a:cubicBezTo>
                  <a:cubicBezTo>
                    <a:pt x="11614" y="16594"/>
                    <a:pt x="11284" y="16489"/>
                    <a:pt x="11025" y="16241"/>
                  </a:cubicBezTo>
                  <a:cubicBezTo>
                    <a:pt x="10109" y="15372"/>
                    <a:pt x="10121" y="13050"/>
                    <a:pt x="10156" y="10812"/>
                  </a:cubicBezTo>
                  <a:lnTo>
                    <a:pt x="10156" y="10419"/>
                  </a:lnTo>
                  <a:cubicBezTo>
                    <a:pt x="11061" y="10728"/>
                    <a:pt x="11978" y="11776"/>
                    <a:pt x="12692" y="12991"/>
                  </a:cubicBezTo>
                  <a:lnTo>
                    <a:pt x="11799" y="14622"/>
                  </a:lnTo>
                  <a:lnTo>
                    <a:pt x="12252" y="14872"/>
                  </a:lnTo>
                  <a:lnTo>
                    <a:pt x="12990" y="13526"/>
                  </a:lnTo>
                  <a:cubicBezTo>
                    <a:pt x="13311" y="14146"/>
                    <a:pt x="13573" y="14765"/>
                    <a:pt x="13752" y="15372"/>
                  </a:cubicBezTo>
                  <a:lnTo>
                    <a:pt x="14240" y="15229"/>
                  </a:lnTo>
                  <a:cubicBezTo>
                    <a:pt x="13871" y="14003"/>
                    <a:pt x="13228" y="12741"/>
                    <a:pt x="12502" y="11764"/>
                  </a:cubicBezTo>
                  <a:cubicBezTo>
                    <a:pt x="12454" y="11705"/>
                    <a:pt x="12430" y="11657"/>
                    <a:pt x="12383" y="11610"/>
                  </a:cubicBezTo>
                  <a:lnTo>
                    <a:pt x="12383" y="11610"/>
                  </a:lnTo>
                  <a:lnTo>
                    <a:pt x="13645" y="11848"/>
                  </a:lnTo>
                  <a:lnTo>
                    <a:pt x="13740" y="11348"/>
                  </a:lnTo>
                  <a:lnTo>
                    <a:pt x="11835" y="10979"/>
                  </a:lnTo>
                  <a:cubicBezTo>
                    <a:pt x="11347" y="10478"/>
                    <a:pt x="10895" y="10193"/>
                    <a:pt x="10525" y="10026"/>
                  </a:cubicBezTo>
                  <a:cubicBezTo>
                    <a:pt x="10609" y="9907"/>
                    <a:pt x="10668" y="9752"/>
                    <a:pt x="10668" y="9585"/>
                  </a:cubicBezTo>
                  <a:cubicBezTo>
                    <a:pt x="10668" y="9407"/>
                    <a:pt x="10609" y="9228"/>
                    <a:pt x="10514" y="9109"/>
                  </a:cubicBezTo>
                  <a:cubicBezTo>
                    <a:pt x="10835" y="8990"/>
                    <a:pt x="11180" y="8919"/>
                    <a:pt x="11502" y="8859"/>
                  </a:cubicBezTo>
                  <a:lnTo>
                    <a:pt x="11978" y="9752"/>
                  </a:lnTo>
                  <a:lnTo>
                    <a:pt x="12442" y="9514"/>
                  </a:lnTo>
                  <a:lnTo>
                    <a:pt x="12073" y="8800"/>
                  </a:lnTo>
                  <a:cubicBezTo>
                    <a:pt x="12125" y="8798"/>
                    <a:pt x="12175" y="8798"/>
                    <a:pt x="12225" y="8798"/>
                  </a:cubicBezTo>
                  <a:cubicBezTo>
                    <a:pt x="12594" y="8798"/>
                    <a:pt x="12930" y="8838"/>
                    <a:pt x="13192" y="8943"/>
                  </a:cubicBezTo>
                  <a:lnTo>
                    <a:pt x="13383" y="8466"/>
                  </a:lnTo>
                  <a:cubicBezTo>
                    <a:pt x="13022" y="8331"/>
                    <a:pt x="12619" y="8286"/>
                    <a:pt x="12251" y="8286"/>
                  </a:cubicBezTo>
                  <a:cubicBezTo>
                    <a:pt x="12036" y="8286"/>
                    <a:pt x="11832" y="8301"/>
                    <a:pt x="11657" y="8323"/>
                  </a:cubicBezTo>
                  <a:cubicBezTo>
                    <a:pt x="11145" y="8383"/>
                    <a:pt x="10644" y="8502"/>
                    <a:pt x="10180" y="8681"/>
                  </a:cubicBezTo>
                  <a:cubicBezTo>
                    <a:pt x="10192" y="8145"/>
                    <a:pt x="10216" y="7514"/>
                    <a:pt x="10299" y="6740"/>
                  </a:cubicBezTo>
                  <a:cubicBezTo>
                    <a:pt x="10359" y="6192"/>
                    <a:pt x="10597" y="5776"/>
                    <a:pt x="10930" y="5585"/>
                  </a:cubicBezTo>
                  <a:close/>
                  <a:moveTo>
                    <a:pt x="14062" y="1"/>
                  </a:moveTo>
                  <a:cubicBezTo>
                    <a:pt x="12073" y="1"/>
                    <a:pt x="10430" y="1608"/>
                    <a:pt x="10430" y="3573"/>
                  </a:cubicBezTo>
                  <a:cubicBezTo>
                    <a:pt x="10430" y="4109"/>
                    <a:pt x="10549" y="4633"/>
                    <a:pt x="10775" y="5109"/>
                  </a:cubicBezTo>
                  <a:cubicBezTo>
                    <a:pt x="10228" y="5347"/>
                    <a:pt x="9835" y="5942"/>
                    <a:pt x="9752" y="6716"/>
                  </a:cubicBezTo>
                  <a:cubicBezTo>
                    <a:pt x="9656" y="7550"/>
                    <a:pt x="9632" y="8216"/>
                    <a:pt x="9632" y="8788"/>
                  </a:cubicBezTo>
                  <a:cubicBezTo>
                    <a:pt x="9335" y="8681"/>
                    <a:pt x="9109" y="8383"/>
                    <a:pt x="9109" y="8073"/>
                  </a:cubicBezTo>
                  <a:lnTo>
                    <a:pt x="9109" y="6549"/>
                  </a:lnTo>
                  <a:lnTo>
                    <a:pt x="8609" y="6549"/>
                  </a:lnTo>
                  <a:lnTo>
                    <a:pt x="8609" y="8085"/>
                  </a:lnTo>
                  <a:cubicBezTo>
                    <a:pt x="8609" y="8085"/>
                    <a:pt x="9156" y="9359"/>
                    <a:pt x="9859" y="9359"/>
                  </a:cubicBezTo>
                  <a:cubicBezTo>
                    <a:pt x="10002" y="9359"/>
                    <a:pt x="10109" y="9478"/>
                    <a:pt x="10109" y="9621"/>
                  </a:cubicBezTo>
                  <a:cubicBezTo>
                    <a:pt x="10109" y="9764"/>
                    <a:pt x="9990" y="9871"/>
                    <a:pt x="9859" y="9871"/>
                  </a:cubicBezTo>
                  <a:cubicBezTo>
                    <a:pt x="9335" y="9871"/>
                    <a:pt x="8847" y="9645"/>
                    <a:pt x="8501" y="9264"/>
                  </a:cubicBezTo>
                  <a:lnTo>
                    <a:pt x="8311" y="9038"/>
                  </a:lnTo>
                  <a:lnTo>
                    <a:pt x="8108" y="9264"/>
                  </a:lnTo>
                  <a:cubicBezTo>
                    <a:pt x="7775" y="9645"/>
                    <a:pt x="7275" y="9871"/>
                    <a:pt x="6763" y="9871"/>
                  </a:cubicBezTo>
                  <a:cubicBezTo>
                    <a:pt x="6608" y="9871"/>
                    <a:pt x="6501" y="9752"/>
                    <a:pt x="6501" y="9621"/>
                  </a:cubicBezTo>
                  <a:cubicBezTo>
                    <a:pt x="6501" y="9466"/>
                    <a:pt x="6620" y="9359"/>
                    <a:pt x="6763" y="9359"/>
                  </a:cubicBezTo>
                  <a:cubicBezTo>
                    <a:pt x="7477" y="9359"/>
                    <a:pt x="8037" y="8788"/>
                    <a:pt x="8037" y="8085"/>
                  </a:cubicBezTo>
                  <a:lnTo>
                    <a:pt x="8037" y="1537"/>
                  </a:lnTo>
                  <a:lnTo>
                    <a:pt x="8585" y="1537"/>
                  </a:lnTo>
                  <a:lnTo>
                    <a:pt x="8585" y="5002"/>
                  </a:lnTo>
                  <a:lnTo>
                    <a:pt x="9097" y="5002"/>
                  </a:lnTo>
                  <a:lnTo>
                    <a:pt x="9097" y="1025"/>
                  </a:lnTo>
                  <a:lnTo>
                    <a:pt x="7549" y="1025"/>
                  </a:lnTo>
                  <a:lnTo>
                    <a:pt x="7549" y="8073"/>
                  </a:lnTo>
                  <a:cubicBezTo>
                    <a:pt x="7549" y="8395"/>
                    <a:pt x="7323" y="8681"/>
                    <a:pt x="7025" y="8788"/>
                  </a:cubicBezTo>
                  <a:cubicBezTo>
                    <a:pt x="7025" y="8216"/>
                    <a:pt x="7001" y="7550"/>
                    <a:pt x="6906" y="6716"/>
                  </a:cubicBezTo>
                  <a:cubicBezTo>
                    <a:pt x="6799" y="5787"/>
                    <a:pt x="6263" y="5121"/>
                    <a:pt x="5537" y="5014"/>
                  </a:cubicBezTo>
                  <a:cubicBezTo>
                    <a:pt x="5397" y="4992"/>
                    <a:pt x="5258" y="4981"/>
                    <a:pt x="5120" y="4981"/>
                  </a:cubicBezTo>
                  <a:cubicBezTo>
                    <a:pt x="4498" y="4981"/>
                    <a:pt x="3902" y="5199"/>
                    <a:pt x="3346" y="5609"/>
                  </a:cubicBezTo>
                  <a:cubicBezTo>
                    <a:pt x="2429" y="6311"/>
                    <a:pt x="1655" y="7609"/>
                    <a:pt x="1024" y="9419"/>
                  </a:cubicBezTo>
                  <a:cubicBezTo>
                    <a:pt x="369" y="11348"/>
                    <a:pt x="131" y="13169"/>
                    <a:pt x="72" y="13872"/>
                  </a:cubicBezTo>
                  <a:lnTo>
                    <a:pt x="596" y="13919"/>
                  </a:lnTo>
                  <a:cubicBezTo>
                    <a:pt x="822" y="11681"/>
                    <a:pt x="1727" y="7502"/>
                    <a:pt x="3679" y="6002"/>
                  </a:cubicBezTo>
                  <a:cubicBezTo>
                    <a:pt x="4129" y="5657"/>
                    <a:pt x="4594" y="5482"/>
                    <a:pt x="5093" y="5482"/>
                  </a:cubicBezTo>
                  <a:cubicBezTo>
                    <a:pt x="5215" y="5482"/>
                    <a:pt x="5339" y="5493"/>
                    <a:pt x="5465" y="5514"/>
                  </a:cubicBezTo>
                  <a:cubicBezTo>
                    <a:pt x="5953" y="5585"/>
                    <a:pt x="6323" y="6073"/>
                    <a:pt x="6406" y="6764"/>
                  </a:cubicBezTo>
                  <a:cubicBezTo>
                    <a:pt x="6489" y="7514"/>
                    <a:pt x="6525" y="8157"/>
                    <a:pt x="6525" y="8681"/>
                  </a:cubicBezTo>
                  <a:cubicBezTo>
                    <a:pt x="6061" y="8502"/>
                    <a:pt x="5537" y="8383"/>
                    <a:pt x="5049" y="8323"/>
                  </a:cubicBezTo>
                  <a:cubicBezTo>
                    <a:pt x="4873" y="8301"/>
                    <a:pt x="4666" y="8286"/>
                    <a:pt x="4447" y="8286"/>
                  </a:cubicBezTo>
                  <a:cubicBezTo>
                    <a:pt x="4073" y="8286"/>
                    <a:pt x="3663" y="8331"/>
                    <a:pt x="3310" y="8466"/>
                  </a:cubicBezTo>
                  <a:lnTo>
                    <a:pt x="3501" y="8943"/>
                  </a:lnTo>
                  <a:cubicBezTo>
                    <a:pt x="3763" y="8838"/>
                    <a:pt x="4089" y="8798"/>
                    <a:pt x="4464" y="8798"/>
                  </a:cubicBezTo>
                  <a:cubicBezTo>
                    <a:pt x="4515" y="8798"/>
                    <a:pt x="4567" y="8798"/>
                    <a:pt x="4620" y="8800"/>
                  </a:cubicBezTo>
                  <a:lnTo>
                    <a:pt x="4239" y="9502"/>
                  </a:lnTo>
                  <a:lnTo>
                    <a:pt x="4703" y="9740"/>
                  </a:lnTo>
                  <a:lnTo>
                    <a:pt x="5180" y="8847"/>
                  </a:lnTo>
                  <a:cubicBezTo>
                    <a:pt x="5525" y="8883"/>
                    <a:pt x="5870" y="8978"/>
                    <a:pt x="6192" y="9097"/>
                  </a:cubicBezTo>
                  <a:cubicBezTo>
                    <a:pt x="6084" y="9228"/>
                    <a:pt x="6013" y="9395"/>
                    <a:pt x="6013" y="9574"/>
                  </a:cubicBezTo>
                  <a:cubicBezTo>
                    <a:pt x="6013" y="9740"/>
                    <a:pt x="6072" y="9883"/>
                    <a:pt x="6168" y="10014"/>
                  </a:cubicBezTo>
                  <a:cubicBezTo>
                    <a:pt x="5668" y="10228"/>
                    <a:pt x="5227" y="10586"/>
                    <a:pt x="4858" y="10967"/>
                  </a:cubicBezTo>
                  <a:lnTo>
                    <a:pt x="2929" y="11312"/>
                  </a:lnTo>
                  <a:lnTo>
                    <a:pt x="3024" y="11824"/>
                  </a:lnTo>
                  <a:lnTo>
                    <a:pt x="4298" y="11586"/>
                  </a:lnTo>
                  <a:lnTo>
                    <a:pt x="4298" y="11586"/>
                  </a:lnTo>
                  <a:cubicBezTo>
                    <a:pt x="4263" y="11621"/>
                    <a:pt x="4227" y="11681"/>
                    <a:pt x="4179" y="11729"/>
                  </a:cubicBezTo>
                  <a:cubicBezTo>
                    <a:pt x="3441" y="12717"/>
                    <a:pt x="2798" y="13967"/>
                    <a:pt x="2429" y="15181"/>
                  </a:cubicBezTo>
                  <a:lnTo>
                    <a:pt x="2917" y="15336"/>
                  </a:lnTo>
                  <a:cubicBezTo>
                    <a:pt x="3096" y="14717"/>
                    <a:pt x="3370" y="14098"/>
                    <a:pt x="3679" y="13491"/>
                  </a:cubicBezTo>
                  <a:lnTo>
                    <a:pt x="4418" y="14812"/>
                  </a:lnTo>
                  <a:lnTo>
                    <a:pt x="4870" y="14562"/>
                  </a:lnTo>
                  <a:lnTo>
                    <a:pt x="3965" y="12955"/>
                  </a:lnTo>
                  <a:cubicBezTo>
                    <a:pt x="4691" y="11729"/>
                    <a:pt x="5608" y="10705"/>
                    <a:pt x="6525" y="10395"/>
                  </a:cubicBezTo>
                  <a:lnTo>
                    <a:pt x="6525" y="10776"/>
                  </a:lnTo>
                  <a:cubicBezTo>
                    <a:pt x="6549" y="13014"/>
                    <a:pt x="6561" y="15312"/>
                    <a:pt x="5632" y="16182"/>
                  </a:cubicBezTo>
                  <a:cubicBezTo>
                    <a:pt x="5369" y="16413"/>
                    <a:pt x="5031" y="16533"/>
                    <a:pt x="4611" y="16533"/>
                  </a:cubicBezTo>
                  <a:cubicBezTo>
                    <a:pt x="4556" y="16533"/>
                    <a:pt x="4499" y="16531"/>
                    <a:pt x="4441" y="16527"/>
                  </a:cubicBezTo>
                  <a:cubicBezTo>
                    <a:pt x="4353" y="16520"/>
                    <a:pt x="4265" y="16516"/>
                    <a:pt x="4176" y="16516"/>
                  </a:cubicBezTo>
                  <a:cubicBezTo>
                    <a:pt x="3687" y="16516"/>
                    <a:pt x="3188" y="16618"/>
                    <a:pt x="2715" y="16729"/>
                  </a:cubicBezTo>
                  <a:cubicBezTo>
                    <a:pt x="2291" y="16825"/>
                    <a:pt x="1906" y="16909"/>
                    <a:pt x="1586" y="16909"/>
                  </a:cubicBezTo>
                  <a:cubicBezTo>
                    <a:pt x="1348" y="16909"/>
                    <a:pt x="1146" y="16863"/>
                    <a:pt x="989" y="16741"/>
                  </a:cubicBezTo>
                  <a:cubicBezTo>
                    <a:pt x="691" y="16503"/>
                    <a:pt x="524" y="15943"/>
                    <a:pt x="524" y="15062"/>
                  </a:cubicBezTo>
                  <a:cubicBezTo>
                    <a:pt x="524" y="14872"/>
                    <a:pt x="524" y="14646"/>
                    <a:pt x="548" y="14408"/>
                  </a:cubicBezTo>
                  <a:lnTo>
                    <a:pt x="36" y="14384"/>
                  </a:lnTo>
                  <a:cubicBezTo>
                    <a:pt x="12" y="14634"/>
                    <a:pt x="0" y="14872"/>
                    <a:pt x="0" y="15074"/>
                  </a:cubicBezTo>
                  <a:cubicBezTo>
                    <a:pt x="0" y="16146"/>
                    <a:pt x="215" y="16801"/>
                    <a:pt x="655" y="17146"/>
                  </a:cubicBezTo>
                  <a:cubicBezTo>
                    <a:pt x="929" y="17360"/>
                    <a:pt x="1239" y="17432"/>
                    <a:pt x="1584" y="17432"/>
                  </a:cubicBezTo>
                  <a:cubicBezTo>
                    <a:pt x="1965" y="17432"/>
                    <a:pt x="2393" y="17336"/>
                    <a:pt x="2834" y="17241"/>
                  </a:cubicBezTo>
                  <a:cubicBezTo>
                    <a:pt x="3283" y="17137"/>
                    <a:pt x="3769" y="17032"/>
                    <a:pt x="4211" y="17032"/>
                  </a:cubicBezTo>
                  <a:cubicBezTo>
                    <a:pt x="4273" y="17032"/>
                    <a:pt x="4334" y="17034"/>
                    <a:pt x="4394" y="17039"/>
                  </a:cubicBezTo>
                  <a:cubicBezTo>
                    <a:pt x="4483" y="17047"/>
                    <a:pt x="4570" y="17051"/>
                    <a:pt x="4654" y="17051"/>
                  </a:cubicBezTo>
                  <a:cubicBezTo>
                    <a:pt x="5182" y="17051"/>
                    <a:pt x="5627" y="16891"/>
                    <a:pt x="5965" y="16563"/>
                  </a:cubicBezTo>
                  <a:cubicBezTo>
                    <a:pt x="7073" y="15551"/>
                    <a:pt x="7061" y="13134"/>
                    <a:pt x="7025" y="10788"/>
                  </a:cubicBezTo>
                  <a:lnTo>
                    <a:pt x="7025" y="10336"/>
                  </a:lnTo>
                  <a:cubicBezTo>
                    <a:pt x="7501" y="10276"/>
                    <a:pt x="7966" y="10074"/>
                    <a:pt x="8323" y="9752"/>
                  </a:cubicBezTo>
                  <a:cubicBezTo>
                    <a:pt x="8680" y="10062"/>
                    <a:pt x="9144" y="10276"/>
                    <a:pt x="9621" y="10336"/>
                  </a:cubicBezTo>
                  <a:lnTo>
                    <a:pt x="9621" y="10788"/>
                  </a:lnTo>
                  <a:cubicBezTo>
                    <a:pt x="9585" y="13145"/>
                    <a:pt x="9573" y="15574"/>
                    <a:pt x="10668" y="16563"/>
                  </a:cubicBezTo>
                  <a:cubicBezTo>
                    <a:pt x="11023" y="16897"/>
                    <a:pt x="11479" y="17048"/>
                    <a:pt x="12019" y="17048"/>
                  </a:cubicBezTo>
                  <a:cubicBezTo>
                    <a:pt x="12095" y="17048"/>
                    <a:pt x="12173" y="17045"/>
                    <a:pt x="12252" y="17039"/>
                  </a:cubicBezTo>
                  <a:cubicBezTo>
                    <a:pt x="12312" y="17034"/>
                    <a:pt x="12373" y="17032"/>
                    <a:pt x="12434" y="17032"/>
                  </a:cubicBezTo>
                  <a:cubicBezTo>
                    <a:pt x="12874" y="17032"/>
                    <a:pt x="13352" y="17137"/>
                    <a:pt x="13812" y="17241"/>
                  </a:cubicBezTo>
                  <a:cubicBezTo>
                    <a:pt x="14240" y="17325"/>
                    <a:pt x="14681" y="17432"/>
                    <a:pt x="15062" y="17432"/>
                  </a:cubicBezTo>
                  <a:cubicBezTo>
                    <a:pt x="15407" y="17432"/>
                    <a:pt x="15717" y="17360"/>
                    <a:pt x="15990" y="17146"/>
                  </a:cubicBezTo>
                  <a:cubicBezTo>
                    <a:pt x="16431" y="16789"/>
                    <a:pt x="16645" y="16134"/>
                    <a:pt x="16645" y="15074"/>
                  </a:cubicBezTo>
                  <a:cubicBezTo>
                    <a:pt x="16657" y="13431"/>
                    <a:pt x="16050" y="9538"/>
                    <a:pt x="14574" y="7097"/>
                  </a:cubicBezTo>
                  <a:cubicBezTo>
                    <a:pt x="16359" y="6859"/>
                    <a:pt x="17693" y="5371"/>
                    <a:pt x="17693" y="3573"/>
                  </a:cubicBezTo>
                  <a:cubicBezTo>
                    <a:pt x="17693" y="1596"/>
                    <a:pt x="16074" y="1"/>
                    <a:pt x="14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7"/>
            <p:cNvSpPr/>
            <p:nvPr/>
          </p:nvSpPr>
          <p:spPr>
            <a:xfrm>
              <a:off x="2253550" y="1446725"/>
              <a:ext cx="77400" cy="77425"/>
            </a:xfrm>
            <a:custGeom>
              <a:avLst/>
              <a:gdLst/>
              <a:ahLst/>
              <a:cxnLst/>
              <a:rect l="l" t="t" r="r" b="b"/>
              <a:pathLst>
                <a:path w="3096" h="3097" extrusionOk="0">
                  <a:moveTo>
                    <a:pt x="1834" y="501"/>
                  </a:moveTo>
                  <a:lnTo>
                    <a:pt x="1834" y="1275"/>
                  </a:lnTo>
                  <a:lnTo>
                    <a:pt x="2608" y="1275"/>
                  </a:lnTo>
                  <a:lnTo>
                    <a:pt x="2608" y="1775"/>
                  </a:lnTo>
                  <a:lnTo>
                    <a:pt x="1834" y="1775"/>
                  </a:lnTo>
                  <a:lnTo>
                    <a:pt x="1834" y="2549"/>
                  </a:lnTo>
                  <a:lnTo>
                    <a:pt x="1334" y="2549"/>
                  </a:lnTo>
                  <a:lnTo>
                    <a:pt x="1334" y="1775"/>
                  </a:lnTo>
                  <a:lnTo>
                    <a:pt x="560" y="1775"/>
                  </a:lnTo>
                  <a:lnTo>
                    <a:pt x="560" y="1275"/>
                  </a:lnTo>
                  <a:lnTo>
                    <a:pt x="1334" y="1275"/>
                  </a:lnTo>
                  <a:lnTo>
                    <a:pt x="1334" y="501"/>
                  </a:lnTo>
                  <a:close/>
                  <a:moveTo>
                    <a:pt x="774" y="1"/>
                  </a:moveTo>
                  <a:lnTo>
                    <a:pt x="774" y="775"/>
                  </a:lnTo>
                  <a:lnTo>
                    <a:pt x="0" y="775"/>
                  </a:lnTo>
                  <a:lnTo>
                    <a:pt x="0" y="2323"/>
                  </a:lnTo>
                  <a:lnTo>
                    <a:pt x="774" y="2323"/>
                  </a:lnTo>
                  <a:lnTo>
                    <a:pt x="774" y="3097"/>
                  </a:lnTo>
                  <a:lnTo>
                    <a:pt x="2322" y="3097"/>
                  </a:lnTo>
                  <a:lnTo>
                    <a:pt x="2322" y="2323"/>
                  </a:lnTo>
                  <a:lnTo>
                    <a:pt x="3096" y="2323"/>
                  </a:lnTo>
                  <a:lnTo>
                    <a:pt x="3096" y="775"/>
                  </a:lnTo>
                  <a:lnTo>
                    <a:pt x="2322" y="775"/>
                  </a:lnTo>
                  <a:lnTo>
                    <a:pt x="2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7"/>
            <p:cNvSpPr/>
            <p:nvPr/>
          </p:nvSpPr>
          <p:spPr>
            <a:xfrm>
              <a:off x="2157700" y="1533050"/>
              <a:ext cx="12525" cy="12825"/>
            </a:xfrm>
            <a:custGeom>
              <a:avLst/>
              <a:gdLst/>
              <a:ahLst/>
              <a:cxnLst/>
              <a:rect l="l" t="t" r="r" b="b"/>
              <a:pathLst>
                <a:path w="501" h="513" extrusionOk="0">
                  <a:moveTo>
                    <a:pt x="0" y="1"/>
                  </a:moveTo>
                  <a:lnTo>
                    <a:pt x="0" y="513"/>
                  </a:lnTo>
                  <a:lnTo>
                    <a:pt x="500" y="513"/>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7"/>
            <p:cNvSpPr/>
            <p:nvPr/>
          </p:nvSpPr>
          <p:spPr>
            <a:xfrm>
              <a:off x="2285700" y="1628000"/>
              <a:ext cx="12525" cy="12825"/>
            </a:xfrm>
            <a:custGeom>
              <a:avLst/>
              <a:gdLst/>
              <a:ahLst/>
              <a:cxnLst/>
              <a:rect l="l" t="t" r="r" b="b"/>
              <a:pathLst>
                <a:path w="501" h="513" extrusionOk="0">
                  <a:moveTo>
                    <a:pt x="0" y="1"/>
                  </a:moveTo>
                  <a:lnTo>
                    <a:pt x="0" y="513"/>
                  </a:lnTo>
                  <a:lnTo>
                    <a:pt x="500" y="513"/>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7"/>
            <p:cNvSpPr/>
            <p:nvPr/>
          </p:nvSpPr>
          <p:spPr>
            <a:xfrm>
              <a:off x="2298200" y="1653300"/>
              <a:ext cx="12825" cy="12825"/>
            </a:xfrm>
            <a:custGeom>
              <a:avLst/>
              <a:gdLst/>
              <a:ahLst/>
              <a:cxnLst/>
              <a:rect l="l" t="t" r="r" b="b"/>
              <a:pathLst>
                <a:path w="513" h="513" extrusionOk="0">
                  <a:moveTo>
                    <a:pt x="0" y="1"/>
                  </a:moveTo>
                  <a:lnTo>
                    <a:pt x="0" y="513"/>
                  </a:lnTo>
                  <a:lnTo>
                    <a:pt x="512" y="513"/>
                  </a:lnTo>
                  <a:lnTo>
                    <a:pt x="5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59" name="Google Shape;1559;p47"/>
          <p:cNvCxnSpPr>
            <a:stCxn id="1542" idx="6"/>
            <a:endCxn id="1533" idx="1"/>
          </p:cNvCxnSpPr>
          <p:nvPr/>
        </p:nvCxnSpPr>
        <p:spPr>
          <a:xfrm>
            <a:off x="2259778" y="1779975"/>
            <a:ext cx="370800" cy="287700"/>
          </a:xfrm>
          <a:prstGeom prst="straightConnector1">
            <a:avLst/>
          </a:prstGeom>
          <a:noFill/>
          <a:ln w="19050" cap="flat" cmpd="sng">
            <a:solidFill>
              <a:schemeClr val="accent1"/>
            </a:solidFill>
            <a:prstDash val="solid"/>
            <a:round/>
            <a:headEnd type="none" w="med" len="med"/>
            <a:tailEnd type="none" w="med" len="med"/>
          </a:ln>
        </p:spPr>
      </p:cxnSp>
      <p:cxnSp>
        <p:nvCxnSpPr>
          <p:cNvPr id="1560" name="Google Shape;1560;p47"/>
          <p:cNvCxnSpPr>
            <a:stCxn id="1543" idx="6"/>
            <a:endCxn id="1533" idx="3"/>
          </p:cNvCxnSpPr>
          <p:nvPr/>
        </p:nvCxnSpPr>
        <p:spPr>
          <a:xfrm flipV="1">
            <a:off x="2259778" y="2288834"/>
            <a:ext cx="370849" cy="432834"/>
          </a:xfrm>
          <a:prstGeom prst="straightConnector1">
            <a:avLst/>
          </a:prstGeom>
          <a:noFill/>
          <a:ln w="19050" cap="flat" cmpd="sng">
            <a:solidFill>
              <a:schemeClr val="accent1"/>
            </a:solidFill>
            <a:prstDash val="solid"/>
            <a:round/>
            <a:headEnd type="none" w="med" len="med"/>
            <a:tailEnd type="none" w="med" len="med"/>
          </a:ln>
        </p:spPr>
      </p:cxnSp>
      <p:cxnSp>
        <p:nvCxnSpPr>
          <p:cNvPr id="1561" name="Google Shape;1561;p47"/>
          <p:cNvCxnSpPr>
            <a:stCxn id="1494" idx="7"/>
            <a:endCxn id="1536" idx="3"/>
          </p:cNvCxnSpPr>
          <p:nvPr/>
        </p:nvCxnSpPr>
        <p:spPr>
          <a:xfrm rot="10800000" flipH="1">
            <a:off x="3812747" y="1673362"/>
            <a:ext cx="231900" cy="231300"/>
          </a:xfrm>
          <a:prstGeom prst="straightConnector1">
            <a:avLst/>
          </a:prstGeom>
          <a:noFill/>
          <a:ln w="19050" cap="flat" cmpd="sng">
            <a:solidFill>
              <a:schemeClr val="accent1"/>
            </a:solidFill>
            <a:prstDash val="solid"/>
            <a:round/>
            <a:headEnd type="none" w="med" len="med"/>
            <a:tailEnd type="none" w="med" len="med"/>
          </a:ln>
        </p:spPr>
      </p:cxnSp>
      <p:cxnSp>
        <p:nvCxnSpPr>
          <p:cNvPr id="1562" name="Google Shape;1562;p47"/>
          <p:cNvCxnSpPr>
            <a:stCxn id="1492" idx="1"/>
            <a:endCxn id="1536" idx="5"/>
          </p:cNvCxnSpPr>
          <p:nvPr/>
        </p:nvCxnSpPr>
        <p:spPr>
          <a:xfrm rot="10800000">
            <a:off x="4265421" y="1673362"/>
            <a:ext cx="231900" cy="231300"/>
          </a:xfrm>
          <a:prstGeom prst="straightConnector1">
            <a:avLst/>
          </a:prstGeom>
          <a:noFill/>
          <a:ln w="19050" cap="flat" cmpd="sng">
            <a:solidFill>
              <a:schemeClr val="accent1"/>
            </a:solidFill>
            <a:prstDash val="solid"/>
            <a:round/>
            <a:headEnd type="none" w="med" len="med"/>
            <a:tailEnd type="none" w="med" len="med"/>
          </a:ln>
        </p:spPr>
      </p:cxnSp>
      <p:cxnSp>
        <p:nvCxnSpPr>
          <p:cNvPr id="1563" name="Google Shape;1563;p47"/>
          <p:cNvCxnSpPr>
            <a:stCxn id="1538" idx="1"/>
            <a:endCxn id="1492" idx="5"/>
          </p:cNvCxnSpPr>
          <p:nvPr/>
        </p:nvCxnSpPr>
        <p:spPr>
          <a:xfrm rot="10800000">
            <a:off x="5044739" y="2451967"/>
            <a:ext cx="227400" cy="269700"/>
          </a:xfrm>
          <a:prstGeom prst="straightConnector1">
            <a:avLst/>
          </a:prstGeom>
          <a:noFill/>
          <a:ln w="19050" cap="flat" cmpd="sng">
            <a:solidFill>
              <a:schemeClr val="accent1"/>
            </a:solidFill>
            <a:prstDash val="solid"/>
            <a:round/>
            <a:headEnd type="none" w="med" len="med"/>
            <a:tailEnd type="none" w="med" len="med"/>
          </a:ln>
        </p:spPr>
      </p:cxnSp>
      <p:cxnSp>
        <p:nvCxnSpPr>
          <p:cNvPr id="1564" name="Google Shape;1564;p47"/>
          <p:cNvCxnSpPr>
            <a:stCxn id="1538" idx="7"/>
            <a:endCxn id="1493" idx="3"/>
          </p:cNvCxnSpPr>
          <p:nvPr/>
        </p:nvCxnSpPr>
        <p:spPr>
          <a:xfrm flipV="1">
            <a:off x="5493181" y="2440225"/>
            <a:ext cx="263525" cy="281442"/>
          </a:xfrm>
          <a:prstGeom prst="straightConnector1">
            <a:avLst/>
          </a:prstGeom>
          <a:noFill/>
          <a:ln w="19050" cap="flat" cmpd="sng">
            <a:solidFill>
              <a:schemeClr val="accent1"/>
            </a:solidFill>
            <a:prstDash val="solid"/>
            <a:round/>
            <a:headEnd type="none" w="med" len="med"/>
            <a:tailEnd type="none" w="med" len="med"/>
          </a:ln>
        </p:spPr>
      </p:cxnSp>
      <p:cxnSp>
        <p:nvCxnSpPr>
          <p:cNvPr id="1565" name="Google Shape;1565;p47"/>
          <p:cNvCxnSpPr>
            <a:stCxn id="1493" idx="7"/>
            <a:endCxn id="1540" idx="3"/>
          </p:cNvCxnSpPr>
          <p:nvPr/>
        </p:nvCxnSpPr>
        <p:spPr>
          <a:xfrm flipV="1">
            <a:off x="6304006" y="1673284"/>
            <a:ext cx="244758" cy="219641"/>
          </a:xfrm>
          <a:prstGeom prst="straightConnector1">
            <a:avLst/>
          </a:prstGeom>
          <a:noFill/>
          <a:ln w="19050" cap="flat" cmpd="sng">
            <a:solidFill>
              <a:schemeClr val="accent1"/>
            </a:solidFill>
            <a:prstDash val="solid"/>
            <a:round/>
            <a:headEnd type="none" w="med" len="med"/>
            <a:tailEnd type="none" w="med" len="med"/>
          </a:ln>
        </p:spPr>
      </p:cxnSp>
      <p:cxnSp>
        <p:nvCxnSpPr>
          <p:cNvPr id="1566" name="Google Shape;1566;p47"/>
          <p:cNvCxnSpPr>
            <a:stCxn id="1495" idx="1"/>
            <a:endCxn id="1540" idx="5"/>
          </p:cNvCxnSpPr>
          <p:nvPr/>
        </p:nvCxnSpPr>
        <p:spPr>
          <a:xfrm flipH="1" flipV="1">
            <a:off x="6769806" y="1673284"/>
            <a:ext cx="281479" cy="247012"/>
          </a:xfrm>
          <a:prstGeom prst="straightConnector1">
            <a:avLst/>
          </a:prstGeom>
          <a:noFill/>
          <a:ln w="19050" cap="flat" cmpd="sng">
            <a:solidFill>
              <a:schemeClr val="accent1"/>
            </a:solidFill>
            <a:prstDash val="solid"/>
            <a:round/>
            <a:headEnd type="none" w="med" len="med"/>
            <a:tailEnd type="none" w="med" len="med"/>
          </a:ln>
        </p:spPr>
      </p:cxnSp>
      <p:pic>
        <p:nvPicPr>
          <p:cNvPr id="1568" name="Google Shape;1568;p47"/>
          <p:cNvPicPr preferRelativeResize="0"/>
          <p:nvPr/>
        </p:nvPicPr>
        <p:blipFill>
          <a:blip r:embed="rId5">
            <a:alphaModFix/>
          </a:blip>
          <a:stretch>
            <a:fillRect/>
          </a:stretch>
        </p:blipFill>
        <p:spPr>
          <a:xfrm rot="900000">
            <a:off x="7938874" y="2740272"/>
            <a:ext cx="1018695" cy="949418"/>
          </a:xfrm>
          <a:prstGeom prst="rect">
            <a:avLst/>
          </a:prstGeom>
          <a:noFill/>
          <a:ln>
            <a:noFill/>
          </a:ln>
        </p:spPr>
      </p:pic>
      <p:sp>
        <p:nvSpPr>
          <p:cNvPr id="3" name="TextBox 2">
            <a:extLst>
              <a:ext uri="{FF2B5EF4-FFF2-40B4-BE49-F238E27FC236}">
                <a16:creationId xmlns:a16="http://schemas.microsoft.com/office/drawing/2014/main" id="{833192D9-EF31-17FE-4601-A107CE7642DC}"/>
              </a:ext>
            </a:extLst>
          </p:cNvPr>
          <p:cNvSpPr txBox="1"/>
          <p:nvPr/>
        </p:nvSpPr>
        <p:spPr>
          <a:xfrm>
            <a:off x="1329633" y="1553664"/>
            <a:ext cx="1086290" cy="400110"/>
          </a:xfrm>
          <a:prstGeom prst="rect">
            <a:avLst/>
          </a:prstGeom>
          <a:noFill/>
        </p:spPr>
        <p:txBody>
          <a:bodyPr wrap="square">
            <a:spAutoFit/>
          </a:bodyPr>
          <a:lstStyle/>
          <a:p>
            <a:pPr algn="ctr"/>
            <a:r>
              <a:rPr lang="en-US" sz="1000">
                <a:solidFill>
                  <a:schemeClr val="accent2"/>
                </a:solidFill>
              </a:rPr>
              <a:t>Data </a:t>
            </a:r>
          </a:p>
          <a:p>
            <a:pPr algn="ctr"/>
            <a:r>
              <a:rPr lang="en-US" sz="1000">
                <a:solidFill>
                  <a:schemeClr val="accent2"/>
                </a:solidFill>
              </a:rPr>
              <a:t>Collection</a:t>
            </a:r>
          </a:p>
        </p:txBody>
      </p:sp>
      <p:sp>
        <p:nvSpPr>
          <p:cNvPr id="5" name="TextBox 4">
            <a:extLst>
              <a:ext uri="{FF2B5EF4-FFF2-40B4-BE49-F238E27FC236}">
                <a16:creationId xmlns:a16="http://schemas.microsoft.com/office/drawing/2014/main" id="{B084C596-24DC-E2B7-DA1A-5ACA6DB7B3BB}"/>
              </a:ext>
            </a:extLst>
          </p:cNvPr>
          <p:cNvSpPr txBox="1"/>
          <p:nvPr/>
        </p:nvSpPr>
        <p:spPr>
          <a:xfrm>
            <a:off x="2991974" y="1981909"/>
            <a:ext cx="1086290" cy="369332"/>
          </a:xfrm>
          <a:prstGeom prst="rect">
            <a:avLst/>
          </a:prstGeom>
          <a:noFill/>
        </p:spPr>
        <p:txBody>
          <a:bodyPr wrap="square">
            <a:spAutoFit/>
          </a:bodyPr>
          <a:lstStyle/>
          <a:p>
            <a:pPr algn="ctr"/>
            <a:r>
              <a:rPr lang="en-US" sz="900">
                <a:solidFill>
                  <a:schemeClr val="accent2"/>
                </a:solidFill>
              </a:rPr>
              <a:t>Model Development</a:t>
            </a:r>
          </a:p>
        </p:txBody>
      </p:sp>
      <p:sp>
        <p:nvSpPr>
          <p:cNvPr id="6" name="TextBox 5">
            <a:extLst>
              <a:ext uri="{FF2B5EF4-FFF2-40B4-BE49-F238E27FC236}">
                <a16:creationId xmlns:a16="http://schemas.microsoft.com/office/drawing/2014/main" id="{B6D16CDA-F189-9E75-6D96-114F9E4207B1}"/>
              </a:ext>
            </a:extLst>
          </p:cNvPr>
          <p:cNvSpPr txBox="1"/>
          <p:nvPr/>
        </p:nvSpPr>
        <p:spPr>
          <a:xfrm>
            <a:off x="1341566" y="2521445"/>
            <a:ext cx="1086290" cy="369332"/>
          </a:xfrm>
          <a:prstGeom prst="rect">
            <a:avLst/>
          </a:prstGeom>
          <a:noFill/>
        </p:spPr>
        <p:txBody>
          <a:bodyPr wrap="square">
            <a:spAutoFit/>
          </a:bodyPr>
          <a:lstStyle/>
          <a:p>
            <a:pPr algn="ctr"/>
            <a:r>
              <a:rPr lang="en-US" sz="900">
                <a:solidFill>
                  <a:schemeClr val="accent2"/>
                </a:solidFill>
              </a:rPr>
              <a:t> Data Preprocessing</a:t>
            </a:r>
          </a:p>
        </p:txBody>
      </p:sp>
      <p:sp>
        <p:nvSpPr>
          <p:cNvPr id="14" name="TextBox 13">
            <a:extLst>
              <a:ext uri="{FF2B5EF4-FFF2-40B4-BE49-F238E27FC236}">
                <a16:creationId xmlns:a16="http://schemas.microsoft.com/office/drawing/2014/main" id="{45ACA198-7BF3-4431-1096-79B0A7FE4F67}"/>
              </a:ext>
            </a:extLst>
          </p:cNvPr>
          <p:cNvSpPr txBox="1"/>
          <p:nvPr/>
        </p:nvSpPr>
        <p:spPr>
          <a:xfrm>
            <a:off x="4223322" y="1987099"/>
            <a:ext cx="1086290" cy="369332"/>
          </a:xfrm>
          <a:prstGeom prst="rect">
            <a:avLst/>
          </a:prstGeom>
          <a:noFill/>
        </p:spPr>
        <p:txBody>
          <a:bodyPr wrap="square" lIns="91440" tIns="45720" rIns="91440" bIns="45720" anchor="t">
            <a:spAutoFit/>
          </a:bodyPr>
          <a:lstStyle/>
          <a:p>
            <a:pPr algn="ctr"/>
            <a:r>
              <a:rPr lang="en-US" sz="900">
                <a:solidFill>
                  <a:schemeClr val="accent2"/>
                </a:solidFill>
              </a:rPr>
              <a:t>Model </a:t>
            </a:r>
          </a:p>
          <a:p>
            <a:pPr algn="ctr"/>
            <a:r>
              <a:rPr lang="en-US" sz="900">
                <a:solidFill>
                  <a:schemeClr val="accent2"/>
                </a:solidFill>
              </a:rPr>
              <a:t>Training</a:t>
            </a:r>
          </a:p>
        </p:txBody>
      </p:sp>
      <p:sp>
        <p:nvSpPr>
          <p:cNvPr id="15" name="TextBox 14">
            <a:extLst>
              <a:ext uri="{FF2B5EF4-FFF2-40B4-BE49-F238E27FC236}">
                <a16:creationId xmlns:a16="http://schemas.microsoft.com/office/drawing/2014/main" id="{D4C9A964-E0F3-DDC0-E079-0472314E4F53}"/>
              </a:ext>
            </a:extLst>
          </p:cNvPr>
          <p:cNvSpPr txBox="1"/>
          <p:nvPr/>
        </p:nvSpPr>
        <p:spPr>
          <a:xfrm>
            <a:off x="6788754" y="2024375"/>
            <a:ext cx="1086290" cy="369332"/>
          </a:xfrm>
          <a:prstGeom prst="rect">
            <a:avLst/>
          </a:prstGeom>
          <a:noFill/>
        </p:spPr>
        <p:txBody>
          <a:bodyPr wrap="square">
            <a:spAutoFit/>
          </a:bodyPr>
          <a:lstStyle/>
          <a:p>
            <a:pPr algn="ctr"/>
            <a:r>
              <a:rPr lang="en-US" sz="900">
                <a:solidFill>
                  <a:schemeClr val="accent2"/>
                </a:solidFill>
              </a:rPr>
              <a:t>Mobile App Development</a:t>
            </a:r>
          </a:p>
        </p:txBody>
      </p:sp>
      <p:sp>
        <p:nvSpPr>
          <p:cNvPr id="16" name="TextBox 15">
            <a:extLst>
              <a:ext uri="{FF2B5EF4-FFF2-40B4-BE49-F238E27FC236}">
                <a16:creationId xmlns:a16="http://schemas.microsoft.com/office/drawing/2014/main" id="{847B63A8-AB58-9331-60B7-993F280BB47B}"/>
              </a:ext>
            </a:extLst>
          </p:cNvPr>
          <p:cNvSpPr txBox="1"/>
          <p:nvPr/>
        </p:nvSpPr>
        <p:spPr>
          <a:xfrm>
            <a:off x="5479610" y="1977760"/>
            <a:ext cx="1086290" cy="369332"/>
          </a:xfrm>
          <a:prstGeom prst="rect">
            <a:avLst/>
          </a:prstGeom>
          <a:noFill/>
        </p:spPr>
        <p:txBody>
          <a:bodyPr wrap="square" lIns="91440" tIns="45720" rIns="91440" bIns="45720" anchor="t">
            <a:spAutoFit/>
          </a:bodyPr>
          <a:lstStyle/>
          <a:p>
            <a:pPr algn="ctr"/>
            <a:r>
              <a:rPr lang="en-US" sz="900">
                <a:solidFill>
                  <a:schemeClr val="accent2"/>
                </a:solidFill>
              </a:rPr>
              <a:t>Future Risk </a:t>
            </a:r>
          </a:p>
          <a:p>
            <a:pPr algn="ctr"/>
            <a:r>
              <a:rPr lang="en-US" sz="900">
                <a:solidFill>
                  <a:schemeClr val="accent2"/>
                </a:solidFill>
              </a:rPr>
              <a:t>Stratification</a:t>
            </a:r>
          </a:p>
        </p:txBody>
      </p:sp>
      <p:sp>
        <p:nvSpPr>
          <p:cNvPr id="4" name="Rectangle 3">
            <a:extLst>
              <a:ext uri="{FF2B5EF4-FFF2-40B4-BE49-F238E27FC236}">
                <a16:creationId xmlns:a16="http://schemas.microsoft.com/office/drawing/2014/main" id="{53ACC3B7-8129-F981-9974-02EE2B595368}"/>
              </a:ext>
            </a:extLst>
          </p:cNvPr>
          <p:cNvSpPr/>
          <p:nvPr/>
        </p:nvSpPr>
        <p:spPr>
          <a:xfrm>
            <a:off x="1064835" y="476353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IT20616588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Amaraweera</a:t>
            </a:r>
            <a:r>
              <a:rPr lang="en-US">
                <a:solidFill>
                  <a:schemeClr val="tx1"/>
                </a:solidFill>
              </a:rPr>
              <a:t> O.G   </a:t>
            </a:r>
            <a:r>
              <a:rPr lang="en-US" sz="1800">
                <a:solidFill>
                  <a:schemeClr val="tx1"/>
                </a:solidFill>
              </a:rPr>
              <a:t>|</a:t>
            </a:r>
            <a:r>
              <a:rPr lang="en-US">
                <a:solidFill>
                  <a:schemeClr val="tx1"/>
                </a:solidFill>
              </a:rPr>
              <a:t>  </a:t>
            </a:r>
            <a:r>
              <a:rPr lang="en-US" b="1">
                <a:solidFill>
                  <a:schemeClr val="tx1"/>
                </a:solidFill>
              </a:rPr>
              <a:t>2023-24-015</a:t>
            </a:r>
          </a:p>
        </p:txBody>
      </p:sp>
    </p:spTree>
    <p:extLst>
      <p:ext uri="{BB962C8B-B14F-4D97-AF65-F5344CB8AC3E}">
        <p14:creationId xmlns:p14="http://schemas.microsoft.com/office/powerpoint/2010/main" val="2290265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57"/>
          <p:cNvSpPr txBox="1">
            <a:spLocks noGrp="1"/>
          </p:cNvSpPr>
          <p:nvPr>
            <p:ph type="title"/>
          </p:nvPr>
        </p:nvSpPr>
        <p:spPr>
          <a:xfrm>
            <a:off x="2230984" y="247120"/>
            <a:ext cx="2805836" cy="572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400"/>
              <a:t>Tools</a:t>
            </a:r>
            <a:endParaRPr sz="2400">
              <a:solidFill>
                <a:schemeClr val="accent1"/>
              </a:solidFill>
            </a:endParaRPr>
          </a:p>
        </p:txBody>
      </p:sp>
      <p:pic>
        <p:nvPicPr>
          <p:cNvPr id="1946" name="Google Shape;1946;p57"/>
          <p:cNvPicPr preferRelativeResize="0"/>
          <p:nvPr/>
        </p:nvPicPr>
        <p:blipFill rotWithShape="1">
          <a:blip r:embed="rId3">
            <a:alphaModFix/>
          </a:blip>
          <a:srcRect t="54141" r="40415"/>
          <a:stretch/>
        </p:blipFill>
        <p:spPr>
          <a:xfrm>
            <a:off x="6936475" y="-87300"/>
            <a:ext cx="2299326" cy="2656777"/>
          </a:xfrm>
          <a:prstGeom prst="rect">
            <a:avLst/>
          </a:prstGeom>
          <a:noFill/>
          <a:ln>
            <a:noFill/>
          </a:ln>
        </p:spPr>
      </p:pic>
      <p:pic>
        <p:nvPicPr>
          <p:cNvPr id="1947" name="Google Shape;1947;p57"/>
          <p:cNvPicPr preferRelativeResize="0"/>
          <p:nvPr/>
        </p:nvPicPr>
        <p:blipFill rotWithShape="1">
          <a:blip r:embed="rId4">
            <a:alphaModFix/>
          </a:blip>
          <a:srcRect l="40947"/>
          <a:stretch/>
        </p:blipFill>
        <p:spPr>
          <a:xfrm>
            <a:off x="-113754" y="168950"/>
            <a:ext cx="1800474" cy="2207375"/>
          </a:xfrm>
          <a:prstGeom prst="rect">
            <a:avLst/>
          </a:prstGeom>
          <a:noFill/>
          <a:ln>
            <a:noFill/>
          </a:ln>
        </p:spPr>
      </p:pic>
      <p:pic>
        <p:nvPicPr>
          <p:cNvPr id="1948" name="Google Shape;1948;p57"/>
          <p:cNvPicPr preferRelativeResize="0"/>
          <p:nvPr/>
        </p:nvPicPr>
        <p:blipFill>
          <a:blip r:embed="rId5">
            <a:alphaModFix/>
          </a:blip>
          <a:stretch>
            <a:fillRect/>
          </a:stretch>
        </p:blipFill>
        <p:spPr>
          <a:xfrm rot="900007">
            <a:off x="1808" y="2686008"/>
            <a:ext cx="1491514" cy="1390105"/>
          </a:xfrm>
          <a:prstGeom prst="rect">
            <a:avLst/>
          </a:prstGeom>
          <a:noFill/>
          <a:ln>
            <a:noFill/>
          </a:ln>
        </p:spPr>
      </p:pic>
      <p:pic>
        <p:nvPicPr>
          <p:cNvPr id="1949" name="Google Shape;1949;p57"/>
          <p:cNvPicPr preferRelativeResize="0"/>
          <p:nvPr/>
        </p:nvPicPr>
        <p:blipFill>
          <a:blip r:embed="rId6">
            <a:alphaModFix/>
          </a:blip>
          <a:stretch>
            <a:fillRect/>
          </a:stretch>
        </p:blipFill>
        <p:spPr>
          <a:xfrm rot="899987">
            <a:off x="7617019" y="1418492"/>
            <a:ext cx="535946" cy="500209"/>
          </a:xfrm>
          <a:prstGeom prst="rect">
            <a:avLst/>
          </a:prstGeom>
          <a:noFill/>
          <a:ln>
            <a:noFill/>
          </a:ln>
        </p:spPr>
      </p:pic>
      <p:pic>
        <p:nvPicPr>
          <p:cNvPr id="1950" name="Google Shape;1950;p57"/>
          <p:cNvPicPr preferRelativeResize="0"/>
          <p:nvPr/>
        </p:nvPicPr>
        <p:blipFill>
          <a:blip r:embed="rId7">
            <a:alphaModFix/>
          </a:blip>
          <a:stretch>
            <a:fillRect/>
          </a:stretch>
        </p:blipFill>
        <p:spPr>
          <a:xfrm rot="899999">
            <a:off x="1955734" y="780554"/>
            <a:ext cx="321896" cy="300100"/>
          </a:xfrm>
          <a:prstGeom prst="rect">
            <a:avLst/>
          </a:prstGeom>
          <a:noFill/>
          <a:ln>
            <a:noFill/>
          </a:ln>
        </p:spPr>
      </p:pic>
      <p:pic>
        <p:nvPicPr>
          <p:cNvPr id="1951" name="Google Shape;1951;p57"/>
          <p:cNvPicPr preferRelativeResize="0"/>
          <p:nvPr/>
        </p:nvPicPr>
        <p:blipFill>
          <a:blip r:embed="rId8">
            <a:alphaModFix/>
          </a:blip>
          <a:stretch>
            <a:fillRect/>
          </a:stretch>
        </p:blipFill>
        <p:spPr>
          <a:xfrm rot="899998">
            <a:off x="7630482" y="3021929"/>
            <a:ext cx="665522" cy="621153"/>
          </a:xfrm>
          <a:prstGeom prst="rect">
            <a:avLst/>
          </a:prstGeom>
          <a:noFill/>
          <a:ln>
            <a:noFill/>
          </a:ln>
        </p:spPr>
      </p:pic>
      <p:pic>
        <p:nvPicPr>
          <p:cNvPr id="1952" name="Google Shape;1952;p57"/>
          <p:cNvPicPr preferRelativeResize="0"/>
          <p:nvPr/>
        </p:nvPicPr>
        <p:blipFill>
          <a:blip r:embed="rId8">
            <a:alphaModFix/>
          </a:blip>
          <a:stretch>
            <a:fillRect/>
          </a:stretch>
        </p:blipFill>
        <p:spPr>
          <a:xfrm rot="-900008" flipH="1">
            <a:off x="7633507" y="4708325"/>
            <a:ext cx="410087" cy="382752"/>
          </a:xfrm>
          <a:prstGeom prst="rect">
            <a:avLst/>
          </a:prstGeom>
          <a:noFill/>
          <a:ln>
            <a:noFill/>
          </a:ln>
        </p:spPr>
      </p:pic>
      <p:sp>
        <p:nvSpPr>
          <p:cNvPr id="2" name="Google Shape;1943;p57">
            <a:extLst>
              <a:ext uri="{FF2B5EF4-FFF2-40B4-BE49-F238E27FC236}">
                <a16:creationId xmlns:a16="http://schemas.microsoft.com/office/drawing/2014/main" id="{51592BB8-CBFC-8171-6134-277D79A9D8E6}"/>
              </a:ext>
            </a:extLst>
          </p:cNvPr>
          <p:cNvSpPr txBox="1">
            <a:spLocks/>
          </p:cNvSpPr>
          <p:nvPr/>
        </p:nvSpPr>
        <p:spPr>
          <a:xfrm>
            <a:off x="2230984" y="2899800"/>
            <a:ext cx="2805836" cy="572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Lexend"/>
              <a:buNone/>
              <a:defRPr sz="3600" b="1" i="0" u="none" strike="noStrike" cap="none">
                <a:solidFill>
                  <a:schemeClr val="accent2"/>
                </a:solidFill>
                <a:latin typeface="Lexend"/>
                <a:ea typeface="Lexend"/>
                <a:cs typeface="Lexend"/>
                <a:sym typeface="Lexend"/>
              </a:defRPr>
            </a:lvl1pPr>
            <a:lvl2pPr marR="0" lvl="1"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2pPr>
            <a:lvl3pPr marR="0" lvl="2"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3pPr>
            <a:lvl4pPr marR="0" lvl="3"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4pPr>
            <a:lvl5pPr marR="0" lvl="4"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5pPr>
            <a:lvl6pPr marR="0" lvl="5"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6pPr>
            <a:lvl7pPr marR="0" lvl="6"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7pPr>
            <a:lvl8pPr marR="0" lvl="7"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8pPr>
            <a:lvl9pPr marR="0" lvl="8"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9pPr>
          </a:lstStyle>
          <a:p>
            <a:pPr algn="l"/>
            <a:r>
              <a:rPr lang="en-US" sz="2400"/>
              <a:t>Algorithm</a:t>
            </a:r>
            <a:endParaRPr lang="en-US" sz="2400">
              <a:solidFill>
                <a:schemeClr val="accent1"/>
              </a:solidFill>
            </a:endParaRPr>
          </a:p>
        </p:txBody>
      </p:sp>
      <p:sp>
        <p:nvSpPr>
          <p:cNvPr id="3" name="Google Shape;1943;p57">
            <a:extLst>
              <a:ext uri="{FF2B5EF4-FFF2-40B4-BE49-F238E27FC236}">
                <a16:creationId xmlns:a16="http://schemas.microsoft.com/office/drawing/2014/main" id="{91AF2616-EEFB-C849-3507-61B57187E4F0}"/>
              </a:ext>
            </a:extLst>
          </p:cNvPr>
          <p:cNvSpPr txBox="1">
            <a:spLocks/>
          </p:cNvSpPr>
          <p:nvPr/>
        </p:nvSpPr>
        <p:spPr>
          <a:xfrm>
            <a:off x="2230984" y="1660223"/>
            <a:ext cx="2805836" cy="572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Lexend"/>
              <a:buNone/>
              <a:defRPr sz="3600" b="1" i="0" u="none" strike="noStrike" cap="none">
                <a:solidFill>
                  <a:schemeClr val="accent2"/>
                </a:solidFill>
                <a:latin typeface="Lexend"/>
                <a:ea typeface="Lexend"/>
                <a:cs typeface="Lexend"/>
                <a:sym typeface="Lexend"/>
              </a:defRPr>
            </a:lvl1pPr>
            <a:lvl2pPr marR="0" lvl="1"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2pPr>
            <a:lvl3pPr marR="0" lvl="2"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3pPr>
            <a:lvl4pPr marR="0" lvl="3"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4pPr>
            <a:lvl5pPr marR="0" lvl="4"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5pPr>
            <a:lvl6pPr marR="0" lvl="5"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6pPr>
            <a:lvl7pPr marR="0" lvl="6"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7pPr>
            <a:lvl8pPr marR="0" lvl="7"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8pPr>
            <a:lvl9pPr marR="0" lvl="8"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9pPr>
          </a:lstStyle>
          <a:p>
            <a:pPr algn="l"/>
            <a:r>
              <a:rPr lang="en-US" sz="2400"/>
              <a:t>Technologies</a:t>
            </a:r>
            <a:endParaRPr lang="en-US" sz="2400">
              <a:solidFill>
                <a:schemeClr val="accent1"/>
              </a:solidFill>
            </a:endParaRPr>
          </a:p>
        </p:txBody>
      </p:sp>
      <p:sp>
        <p:nvSpPr>
          <p:cNvPr id="8" name="TextBox 7">
            <a:extLst>
              <a:ext uri="{FF2B5EF4-FFF2-40B4-BE49-F238E27FC236}">
                <a16:creationId xmlns:a16="http://schemas.microsoft.com/office/drawing/2014/main" id="{6D05B6AC-CC38-653C-35CF-59D926C45CB5}"/>
              </a:ext>
            </a:extLst>
          </p:cNvPr>
          <p:cNvSpPr txBox="1"/>
          <p:nvPr/>
        </p:nvSpPr>
        <p:spPr>
          <a:xfrm>
            <a:off x="2219110" y="847631"/>
            <a:ext cx="4697730" cy="523220"/>
          </a:xfrm>
          <a:prstGeom prst="rect">
            <a:avLst/>
          </a:prstGeom>
          <a:noFill/>
        </p:spPr>
        <p:txBody>
          <a:bodyPr wrap="square">
            <a:spAutoFit/>
          </a:bodyPr>
          <a:lstStyle/>
          <a:p>
            <a:pPr marL="285750" lvl="2" indent="-285750">
              <a:buFont typeface="Arial" panose="020B0604020202020204" pitchFamily="34" charset="0"/>
              <a:buChar char="•"/>
            </a:pPr>
            <a:r>
              <a:rPr lang="en-US">
                <a:ea typeface="Cambria"/>
              </a:rPr>
              <a:t>Development – Python, Flutter ,  Dart</a:t>
            </a:r>
          </a:p>
          <a:p>
            <a:pPr marL="285750" lvl="2" indent="-285750">
              <a:buFont typeface="Arial" panose="020B0604020202020204" pitchFamily="34" charset="0"/>
              <a:buChar char="•"/>
            </a:pPr>
            <a:r>
              <a:rPr lang="en-US">
                <a:ea typeface="Cambria"/>
              </a:rPr>
              <a:t>Version Controlling – GitHub.</a:t>
            </a:r>
            <a:endParaRPr lang="en-US"/>
          </a:p>
        </p:txBody>
      </p:sp>
      <p:sp>
        <p:nvSpPr>
          <p:cNvPr id="12" name="TextBox 11">
            <a:extLst>
              <a:ext uri="{FF2B5EF4-FFF2-40B4-BE49-F238E27FC236}">
                <a16:creationId xmlns:a16="http://schemas.microsoft.com/office/drawing/2014/main" id="{8D8B91E5-A7D4-ABF9-8CAF-ADA5D1539A28}"/>
              </a:ext>
            </a:extLst>
          </p:cNvPr>
          <p:cNvSpPr txBox="1"/>
          <p:nvPr/>
        </p:nvSpPr>
        <p:spPr>
          <a:xfrm>
            <a:off x="2188845" y="2178517"/>
            <a:ext cx="4697730" cy="738664"/>
          </a:xfrm>
          <a:prstGeom prst="rect">
            <a:avLst/>
          </a:prstGeom>
          <a:noFill/>
        </p:spPr>
        <p:txBody>
          <a:bodyPr wrap="square">
            <a:spAutoFit/>
          </a:bodyPr>
          <a:lstStyle/>
          <a:p>
            <a:pPr marL="285750" lvl="2" indent="-285750">
              <a:buFont typeface="Arial" panose="020B0604020202020204" pitchFamily="34" charset="0"/>
              <a:buChar char="•"/>
            </a:pPr>
            <a:r>
              <a:rPr lang="en-US">
                <a:ea typeface="Cambria"/>
              </a:rPr>
              <a:t>Python Libraries</a:t>
            </a:r>
          </a:p>
          <a:p>
            <a:pPr marL="285750" lvl="2" indent="-285750">
              <a:buFont typeface="Arial" panose="020B0604020202020204" pitchFamily="34" charset="0"/>
              <a:buChar char="•"/>
            </a:pPr>
            <a:r>
              <a:rPr lang="en-US">
                <a:ea typeface="Cambria"/>
              </a:rPr>
              <a:t>Google </a:t>
            </a:r>
            <a:r>
              <a:rPr lang="en-US" err="1">
                <a:ea typeface="Cambria"/>
              </a:rPr>
              <a:t>colab</a:t>
            </a:r>
            <a:endParaRPr lang="en-US">
              <a:ea typeface="Cambria"/>
            </a:endParaRPr>
          </a:p>
          <a:p>
            <a:pPr marL="285750" lvl="2" indent="-285750">
              <a:buFont typeface="Arial" panose="020B0604020202020204" pitchFamily="34" charset="0"/>
              <a:buChar char="•"/>
            </a:pPr>
            <a:r>
              <a:rPr lang="en-US">
                <a:ea typeface="Cambria"/>
              </a:rPr>
              <a:t>Android Studio</a:t>
            </a:r>
          </a:p>
        </p:txBody>
      </p:sp>
      <p:sp>
        <p:nvSpPr>
          <p:cNvPr id="14" name="TextBox 13">
            <a:extLst>
              <a:ext uri="{FF2B5EF4-FFF2-40B4-BE49-F238E27FC236}">
                <a16:creationId xmlns:a16="http://schemas.microsoft.com/office/drawing/2014/main" id="{5A335AD8-6AF7-BE81-770A-E653AA096BD7}"/>
              </a:ext>
            </a:extLst>
          </p:cNvPr>
          <p:cNvSpPr txBox="1"/>
          <p:nvPr/>
        </p:nvSpPr>
        <p:spPr>
          <a:xfrm>
            <a:off x="2188845" y="3494757"/>
            <a:ext cx="4697730" cy="307777"/>
          </a:xfrm>
          <a:prstGeom prst="rect">
            <a:avLst/>
          </a:prstGeom>
          <a:noFill/>
        </p:spPr>
        <p:txBody>
          <a:bodyPr wrap="square" lIns="91440" tIns="45720" rIns="91440" bIns="45720" anchor="t">
            <a:spAutoFit/>
          </a:bodyPr>
          <a:lstStyle/>
          <a:p>
            <a:pPr marL="285750" lvl="2" indent="-285750">
              <a:buFont typeface="Arial" panose="020B0604020202020204" pitchFamily="34" charset="0"/>
              <a:buChar char="•"/>
            </a:pPr>
            <a:r>
              <a:rPr lang="en-US">
                <a:ea typeface="+mn-lt"/>
                <a:cs typeface="+mn-lt"/>
              </a:rPr>
              <a:t>YOLOv5</a:t>
            </a:r>
            <a:endParaRPr lang="en-US">
              <a:ea typeface="Cambria"/>
            </a:endParaRPr>
          </a:p>
        </p:txBody>
      </p:sp>
      <p:pic>
        <p:nvPicPr>
          <p:cNvPr id="15" name="Picture 11" descr="A logo with orange circles&#10;&#10;Description automatically generated">
            <a:extLst>
              <a:ext uri="{FF2B5EF4-FFF2-40B4-BE49-F238E27FC236}">
                <a16:creationId xmlns:a16="http://schemas.microsoft.com/office/drawing/2014/main" id="{DBD1CF2B-0B85-897A-E5D0-FE9665807BF3}"/>
              </a:ext>
            </a:extLst>
          </p:cNvPr>
          <p:cNvPicPr>
            <a:picLocks noChangeAspect="1"/>
          </p:cNvPicPr>
          <p:nvPr/>
        </p:nvPicPr>
        <p:blipFill rotWithShape="1">
          <a:blip r:embed="rId9"/>
          <a:srcRect l="16955" t="14122" r="19031" b="13483"/>
          <a:stretch/>
        </p:blipFill>
        <p:spPr>
          <a:xfrm>
            <a:off x="5281230" y="3802534"/>
            <a:ext cx="900434" cy="626660"/>
          </a:xfrm>
          <a:prstGeom prst="rect">
            <a:avLst/>
          </a:prstGeom>
        </p:spPr>
      </p:pic>
      <p:pic>
        <p:nvPicPr>
          <p:cNvPr id="16" name="Picture 3" descr="A blue and yellow snake logo&#10;&#10;Description automatically generated">
            <a:extLst>
              <a:ext uri="{FF2B5EF4-FFF2-40B4-BE49-F238E27FC236}">
                <a16:creationId xmlns:a16="http://schemas.microsoft.com/office/drawing/2014/main" id="{0B480FD3-6FD4-FDEF-144B-08A4A67D6F39}"/>
              </a:ext>
            </a:extLst>
          </p:cNvPr>
          <p:cNvPicPr>
            <a:picLocks noChangeAspect="1"/>
          </p:cNvPicPr>
          <p:nvPr/>
        </p:nvPicPr>
        <p:blipFill>
          <a:blip r:embed="rId10"/>
          <a:stretch>
            <a:fillRect/>
          </a:stretch>
        </p:blipFill>
        <p:spPr>
          <a:xfrm>
            <a:off x="5577860" y="2004723"/>
            <a:ext cx="791366" cy="863374"/>
          </a:xfrm>
          <a:prstGeom prst="rect">
            <a:avLst/>
          </a:prstGeom>
        </p:spPr>
      </p:pic>
      <p:pic>
        <p:nvPicPr>
          <p:cNvPr id="17" name="Picture 8" descr="A black cat with a tail&#10;&#10;Description automatically generated">
            <a:extLst>
              <a:ext uri="{FF2B5EF4-FFF2-40B4-BE49-F238E27FC236}">
                <a16:creationId xmlns:a16="http://schemas.microsoft.com/office/drawing/2014/main" id="{64CE6358-7C24-1F46-D5CD-93B0046919F2}"/>
              </a:ext>
            </a:extLst>
          </p:cNvPr>
          <p:cNvPicPr>
            <a:picLocks noChangeAspect="1"/>
          </p:cNvPicPr>
          <p:nvPr/>
        </p:nvPicPr>
        <p:blipFill>
          <a:blip r:embed="rId11"/>
          <a:stretch>
            <a:fillRect/>
          </a:stretch>
        </p:blipFill>
        <p:spPr>
          <a:xfrm>
            <a:off x="6515033" y="2860765"/>
            <a:ext cx="803613" cy="803613"/>
          </a:xfrm>
          <a:prstGeom prst="rect">
            <a:avLst/>
          </a:prstGeom>
        </p:spPr>
      </p:pic>
      <p:sp>
        <p:nvSpPr>
          <p:cNvPr id="5" name="Rectangle 4">
            <a:extLst>
              <a:ext uri="{FF2B5EF4-FFF2-40B4-BE49-F238E27FC236}">
                <a16:creationId xmlns:a16="http://schemas.microsoft.com/office/drawing/2014/main" id="{17CD5A09-AB58-DE38-FDD5-36838813787E}"/>
              </a:ext>
            </a:extLst>
          </p:cNvPr>
          <p:cNvSpPr/>
          <p:nvPr/>
        </p:nvSpPr>
        <p:spPr>
          <a:xfrm>
            <a:off x="1064835" y="476353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IT20616588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Amaraweera</a:t>
            </a:r>
            <a:r>
              <a:rPr lang="en-US">
                <a:solidFill>
                  <a:schemeClr val="tx1"/>
                </a:solidFill>
              </a:rPr>
              <a:t> O.G   </a:t>
            </a:r>
            <a:r>
              <a:rPr lang="en-US" sz="1800">
                <a:solidFill>
                  <a:schemeClr val="tx1"/>
                </a:solidFill>
              </a:rPr>
              <a:t>|</a:t>
            </a:r>
            <a:r>
              <a:rPr lang="en-US">
                <a:solidFill>
                  <a:schemeClr val="tx1"/>
                </a:solidFill>
              </a:rPr>
              <a:t>  </a:t>
            </a:r>
            <a:r>
              <a:rPr lang="en-US" b="1">
                <a:solidFill>
                  <a:schemeClr val="tx1"/>
                </a:solidFill>
              </a:rPr>
              <a:t>2023-24-015</a:t>
            </a:r>
          </a:p>
        </p:txBody>
      </p:sp>
    </p:spTree>
    <p:extLst>
      <p:ext uri="{BB962C8B-B14F-4D97-AF65-F5344CB8AC3E}">
        <p14:creationId xmlns:p14="http://schemas.microsoft.com/office/powerpoint/2010/main" val="2148728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39"/>
          <p:cNvSpPr txBox="1">
            <a:spLocks noGrp="1"/>
          </p:cNvSpPr>
          <p:nvPr>
            <p:ph type="title"/>
          </p:nvPr>
        </p:nvSpPr>
        <p:spPr>
          <a:xfrm>
            <a:off x="786494" y="144621"/>
            <a:ext cx="7717500" cy="5727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
              <a:t>Developed </a:t>
            </a:r>
            <a:r>
              <a:rPr lang="en">
                <a:solidFill>
                  <a:schemeClr val="accent1"/>
                </a:solidFill>
              </a:rPr>
              <a:t>Solution</a:t>
            </a:r>
            <a:endParaRPr>
              <a:solidFill>
                <a:schemeClr val="accent1"/>
              </a:solidFill>
            </a:endParaRPr>
          </a:p>
        </p:txBody>
      </p:sp>
      <p:pic>
        <p:nvPicPr>
          <p:cNvPr id="1215" name="Google Shape;1215;p39"/>
          <p:cNvPicPr preferRelativeResize="0"/>
          <p:nvPr/>
        </p:nvPicPr>
        <p:blipFill>
          <a:blip r:embed="rId3">
            <a:alphaModFix/>
          </a:blip>
          <a:stretch>
            <a:fillRect/>
          </a:stretch>
        </p:blipFill>
        <p:spPr>
          <a:xfrm rot="900003">
            <a:off x="7283573" y="3906939"/>
            <a:ext cx="890571" cy="830010"/>
          </a:xfrm>
          <a:prstGeom prst="rect">
            <a:avLst/>
          </a:prstGeom>
          <a:noFill/>
          <a:ln>
            <a:noFill/>
          </a:ln>
        </p:spPr>
      </p:pic>
      <p:pic>
        <p:nvPicPr>
          <p:cNvPr id="1216" name="Google Shape;1216;p39"/>
          <p:cNvPicPr preferRelativeResize="0"/>
          <p:nvPr/>
        </p:nvPicPr>
        <p:blipFill>
          <a:blip r:embed="rId4">
            <a:alphaModFix/>
          </a:blip>
          <a:stretch>
            <a:fillRect/>
          </a:stretch>
        </p:blipFill>
        <p:spPr>
          <a:xfrm rot="-900008" flipH="1">
            <a:off x="124503" y="2380373"/>
            <a:ext cx="410087" cy="382752"/>
          </a:xfrm>
          <a:prstGeom prst="rect">
            <a:avLst/>
          </a:prstGeom>
          <a:noFill/>
          <a:ln>
            <a:noFill/>
          </a:ln>
        </p:spPr>
      </p:pic>
      <p:pic>
        <p:nvPicPr>
          <p:cNvPr id="1217" name="Google Shape;1217;p39"/>
          <p:cNvPicPr preferRelativeResize="0"/>
          <p:nvPr/>
        </p:nvPicPr>
        <p:blipFill>
          <a:blip r:embed="rId5">
            <a:alphaModFix/>
          </a:blip>
          <a:stretch>
            <a:fillRect/>
          </a:stretch>
        </p:blipFill>
        <p:spPr>
          <a:xfrm rot="899999">
            <a:off x="5431960" y="750873"/>
            <a:ext cx="321896" cy="300100"/>
          </a:xfrm>
          <a:prstGeom prst="rect">
            <a:avLst/>
          </a:prstGeom>
          <a:noFill/>
          <a:ln>
            <a:noFill/>
          </a:ln>
        </p:spPr>
      </p:pic>
      <p:pic>
        <p:nvPicPr>
          <p:cNvPr id="1218" name="Google Shape;1218;p39"/>
          <p:cNvPicPr preferRelativeResize="0"/>
          <p:nvPr/>
        </p:nvPicPr>
        <p:blipFill>
          <a:blip r:embed="rId6">
            <a:alphaModFix/>
          </a:blip>
          <a:stretch>
            <a:fillRect/>
          </a:stretch>
        </p:blipFill>
        <p:spPr>
          <a:xfrm rot="-899987" flipH="1">
            <a:off x="5856182" y="3398207"/>
            <a:ext cx="535946" cy="500209"/>
          </a:xfrm>
          <a:prstGeom prst="rect">
            <a:avLst/>
          </a:prstGeom>
          <a:noFill/>
          <a:ln>
            <a:noFill/>
          </a:ln>
        </p:spPr>
      </p:pic>
      <p:sp>
        <p:nvSpPr>
          <p:cNvPr id="5" name="Rectangle 4">
            <a:extLst>
              <a:ext uri="{FF2B5EF4-FFF2-40B4-BE49-F238E27FC236}">
                <a16:creationId xmlns:a16="http://schemas.microsoft.com/office/drawing/2014/main" id="{B10AC85B-A64E-1A7E-00AB-86230627E48A}"/>
              </a:ext>
            </a:extLst>
          </p:cNvPr>
          <p:cNvSpPr/>
          <p:nvPr/>
        </p:nvSpPr>
        <p:spPr>
          <a:xfrm>
            <a:off x="1064835" y="476353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IT20616588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Amaraweera</a:t>
            </a:r>
            <a:r>
              <a:rPr lang="en-US">
                <a:solidFill>
                  <a:schemeClr val="tx1"/>
                </a:solidFill>
              </a:rPr>
              <a:t> O.G   </a:t>
            </a:r>
            <a:r>
              <a:rPr lang="en-US" sz="1800">
                <a:solidFill>
                  <a:schemeClr val="tx1"/>
                </a:solidFill>
              </a:rPr>
              <a:t>|</a:t>
            </a:r>
            <a:r>
              <a:rPr lang="en-US">
                <a:solidFill>
                  <a:schemeClr val="tx1"/>
                </a:solidFill>
              </a:rPr>
              <a:t>  </a:t>
            </a:r>
            <a:r>
              <a:rPr lang="en-US" b="1">
                <a:solidFill>
                  <a:schemeClr val="tx1"/>
                </a:solidFill>
              </a:rPr>
              <a:t>2023-24-015</a:t>
            </a:r>
          </a:p>
        </p:txBody>
      </p:sp>
      <p:sp>
        <p:nvSpPr>
          <p:cNvPr id="7" name="Subtitle 6">
            <a:extLst>
              <a:ext uri="{FF2B5EF4-FFF2-40B4-BE49-F238E27FC236}">
                <a16:creationId xmlns:a16="http://schemas.microsoft.com/office/drawing/2014/main" id="{7947DC5D-3168-8B4D-DE35-07A010C8D529}"/>
              </a:ext>
            </a:extLst>
          </p:cNvPr>
          <p:cNvSpPr>
            <a:spLocks noGrp="1"/>
          </p:cNvSpPr>
          <p:nvPr>
            <p:ph type="subTitle" idx="1"/>
          </p:nvPr>
        </p:nvSpPr>
        <p:spPr>
          <a:xfrm>
            <a:off x="1411049" y="1085884"/>
            <a:ext cx="6480834" cy="3674766"/>
          </a:xfrm>
        </p:spPr>
        <p:txBody>
          <a:bodyPr/>
          <a:lstStyle/>
          <a:p>
            <a:pPr marL="114300" indent="0" algn="ctr">
              <a:buNone/>
            </a:pPr>
            <a:r>
              <a:rPr lang="en-US" sz="1400" b="1">
                <a:latin typeface="Arial"/>
                <a:cs typeface="Arial"/>
              </a:rPr>
              <a:t>User-friendly Interface</a:t>
            </a:r>
            <a:endParaRPr lang="en-US" sz="1400">
              <a:latin typeface="Arial"/>
              <a:cs typeface="Arial"/>
            </a:endParaRPr>
          </a:p>
          <a:p>
            <a:pPr marL="114300" indent="0" algn="ctr">
              <a:buNone/>
            </a:pPr>
            <a:endParaRPr lang="en-US" sz="1400" b="1">
              <a:solidFill>
                <a:srgbClr val="333333"/>
              </a:solidFill>
              <a:latin typeface="Arial"/>
              <a:cs typeface="Arial"/>
            </a:endParaRPr>
          </a:p>
          <a:p>
            <a:pPr marL="285750" indent="-285750">
              <a:buFont typeface="Wingdings"/>
              <a:buChar char="Ø"/>
            </a:pPr>
            <a:r>
              <a:rPr lang="en-US" sz="1400">
                <a:solidFill>
                  <a:srgbClr val="333333"/>
                </a:solidFill>
                <a:latin typeface="Arial"/>
                <a:ea typeface="Roboto Slab"/>
                <a:cs typeface="Arial"/>
              </a:rPr>
              <a:t>Intuitive design enables easy data input for users of all backgrounds.</a:t>
            </a:r>
          </a:p>
          <a:p>
            <a:pPr marL="285750" indent="-285750">
              <a:buFont typeface="Wingdings"/>
              <a:buChar char="Ø"/>
            </a:pPr>
            <a:r>
              <a:rPr lang="en-US" sz="1400">
                <a:solidFill>
                  <a:srgbClr val="333333"/>
                </a:solidFill>
                <a:latin typeface="Arial"/>
                <a:cs typeface="Arial"/>
              </a:rPr>
              <a:t>Seamless navigation enhances user experience and accessibility.</a:t>
            </a:r>
            <a:endParaRPr lang="en-US" sz="1400">
              <a:solidFill>
                <a:srgbClr val="333333"/>
              </a:solidFill>
            </a:endParaRPr>
          </a:p>
          <a:p>
            <a:pPr algn="ctr">
              <a:buFont typeface="Wingdings"/>
              <a:buChar char="Ø"/>
            </a:pPr>
            <a:endParaRPr lang="en-US" sz="1400">
              <a:latin typeface="Arial"/>
              <a:cs typeface="Arial"/>
            </a:endParaRPr>
          </a:p>
          <a:p>
            <a:pPr marL="114300" indent="0" algn="ctr">
              <a:buNone/>
            </a:pPr>
            <a:r>
              <a:rPr lang="en-US" sz="1400" b="1">
                <a:latin typeface="Arial"/>
                <a:cs typeface="Arial"/>
              </a:rPr>
              <a:t>YOLOv5 Model</a:t>
            </a:r>
            <a:endParaRPr lang="en-US" sz="1400">
              <a:latin typeface="Arial"/>
              <a:cs typeface="Arial"/>
            </a:endParaRPr>
          </a:p>
          <a:p>
            <a:pPr marL="114300" indent="0" algn="ctr">
              <a:buNone/>
            </a:pPr>
            <a:endParaRPr lang="en-US" sz="1400" b="1">
              <a:latin typeface="Arial"/>
              <a:cs typeface="Arial"/>
            </a:endParaRPr>
          </a:p>
          <a:p>
            <a:pPr marL="285750" indent="-285750">
              <a:buFont typeface="Wingdings"/>
              <a:buChar char="Ø"/>
            </a:pPr>
            <a:r>
              <a:rPr lang="en-US" sz="1400">
                <a:latin typeface="Arial"/>
                <a:cs typeface="Arial"/>
              </a:rPr>
              <a:t>Detecting images and identifying the food items in the meal.</a:t>
            </a:r>
          </a:p>
          <a:p>
            <a:pPr marL="285750" indent="-285750">
              <a:buFont typeface="Wingdings"/>
              <a:buChar char="Ø"/>
            </a:pPr>
            <a:r>
              <a:rPr lang="en-US" sz="1400">
                <a:latin typeface="Arial"/>
                <a:cs typeface="Arial"/>
              </a:rPr>
              <a:t>Model optimized for accuracy and reliability, ensuring dependable risk assessment.</a:t>
            </a:r>
          </a:p>
          <a:p>
            <a:pPr>
              <a:buFont typeface="Wingdings"/>
              <a:buChar char="Ø"/>
            </a:pPr>
            <a:endParaRPr lang="en-US" sz="1400">
              <a:latin typeface="Arial"/>
              <a:cs typeface="Arial"/>
            </a:endParaRPr>
          </a:p>
          <a:p>
            <a:pPr marL="114300" indent="0" algn="ctr">
              <a:buNone/>
            </a:pPr>
            <a:r>
              <a:rPr lang="en-US" sz="1400" b="1">
                <a:latin typeface="Arial"/>
                <a:cs typeface="Arial"/>
              </a:rPr>
              <a:t>Risk Stratification</a:t>
            </a:r>
            <a:endParaRPr lang="en-US" sz="1400">
              <a:latin typeface="Arial"/>
              <a:cs typeface="Arial"/>
            </a:endParaRPr>
          </a:p>
          <a:p>
            <a:pPr marL="114300" indent="0" algn="ctr">
              <a:buNone/>
            </a:pPr>
            <a:endParaRPr lang="en-US" sz="1400" b="1">
              <a:latin typeface="Arial"/>
              <a:cs typeface="Arial"/>
            </a:endParaRPr>
          </a:p>
          <a:p>
            <a:pPr marL="285750" indent="-285750">
              <a:buFont typeface="Wingdings"/>
              <a:buChar char="Ø"/>
            </a:pPr>
            <a:r>
              <a:rPr lang="en-US" sz="1400">
                <a:latin typeface="Arial"/>
                <a:cs typeface="Arial"/>
              </a:rPr>
              <a:t>Identifying the food and the amount of the calories it has and giving reliable tips according to the patient's condition.</a:t>
            </a:r>
            <a:endParaRPr lang="en-US"/>
          </a:p>
        </p:txBody>
      </p:sp>
    </p:spTree>
    <p:extLst>
      <p:ext uri="{BB962C8B-B14F-4D97-AF65-F5344CB8AC3E}">
        <p14:creationId xmlns:p14="http://schemas.microsoft.com/office/powerpoint/2010/main" val="1881403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pic>
        <p:nvPicPr>
          <p:cNvPr id="1442" name="Google Shape;1442;p45"/>
          <p:cNvPicPr preferRelativeResize="0"/>
          <p:nvPr/>
        </p:nvPicPr>
        <p:blipFill>
          <a:blip r:embed="rId3">
            <a:alphaModFix/>
          </a:blip>
          <a:stretch>
            <a:fillRect/>
          </a:stretch>
        </p:blipFill>
        <p:spPr>
          <a:xfrm rot="900010">
            <a:off x="4058626" y="321424"/>
            <a:ext cx="1697509" cy="1582099"/>
          </a:xfrm>
          <a:prstGeom prst="rect">
            <a:avLst/>
          </a:prstGeom>
          <a:noFill/>
          <a:ln>
            <a:noFill/>
          </a:ln>
        </p:spPr>
      </p:pic>
      <p:sp>
        <p:nvSpPr>
          <p:cNvPr id="1444" name="Google Shape;1444;p45"/>
          <p:cNvSpPr txBox="1">
            <a:spLocks noGrp="1"/>
          </p:cNvSpPr>
          <p:nvPr>
            <p:ph type="title"/>
          </p:nvPr>
        </p:nvSpPr>
        <p:spPr>
          <a:xfrm>
            <a:off x="1371600" y="1676842"/>
            <a:ext cx="64008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Result &amp; </a:t>
            </a:r>
            <a:r>
              <a:rPr lang="en-US">
                <a:solidFill>
                  <a:schemeClr val="accent1"/>
                </a:solidFill>
              </a:rPr>
              <a:t>Discussion</a:t>
            </a:r>
            <a:endParaRPr>
              <a:solidFill>
                <a:schemeClr val="accent1"/>
              </a:solidFill>
            </a:endParaRPr>
          </a:p>
        </p:txBody>
      </p:sp>
      <p:pic>
        <p:nvPicPr>
          <p:cNvPr id="1445" name="Google Shape;1445;p45"/>
          <p:cNvPicPr preferRelativeResize="0"/>
          <p:nvPr/>
        </p:nvPicPr>
        <p:blipFill>
          <a:blip r:embed="rId4">
            <a:alphaModFix/>
          </a:blip>
          <a:stretch>
            <a:fillRect/>
          </a:stretch>
        </p:blipFill>
        <p:spPr>
          <a:xfrm>
            <a:off x="1609675" y="-638730"/>
            <a:ext cx="3048840" cy="2207364"/>
          </a:xfrm>
          <a:prstGeom prst="rect">
            <a:avLst/>
          </a:prstGeom>
          <a:noFill/>
          <a:ln>
            <a:noFill/>
          </a:ln>
        </p:spPr>
      </p:pic>
      <p:pic>
        <p:nvPicPr>
          <p:cNvPr id="1446" name="Google Shape;1446;p45"/>
          <p:cNvPicPr preferRelativeResize="0"/>
          <p:nvPr/>
        </p:nvPicPr>
        <p:blipFill>
          <a:blip r:embed="rId5">
            <a:alphaModFix/>
          </a:blip>
          <a:stretch>
            <a:fillRect/>
          </a:stretch>
        </p:blipFill>
        <p:spPr>
          <a:xfrm rot="900003">
            <a:off x="339161" y="2135412"/>
            <a:ext cx="520854" cy="486132"/>
          </a:xfrm>
          <a:prstGeom prst="rect">
            <a:avLst/>
          </a:prstGeom>
          <a:noFill/>
          <a:ln>
            <a:noFill/>
          </a:ln>
        </p:spPr>
      </p:pic>
      <p:pic>
        <p:nvPicPr>
          <p:cNvPr id="1447" name="Google Shape;1447;p45"/>
          <p:cNvPicPr preferRelativeResize="0"/>
          <p:nvPr/>
        </p:nvPicPr>
        <p:blipFill>
          <a:blip r:embed="rId6">
            <a:alphaModFix/>
          </a:blip>
          <a:stretch>
            <a:fillRect/>
          </a:stretch>
        </p:blipFill>
        <p:spPr>
          <a:xfrm rot="20311975">
            <a:off x="6786287" y="1015545"/>
            <a:ext cx="572341" cy="534174"/>
          </a:xfrm>
          <a:prstGeom prst="rect">
            <a:avLst/>
          </a:prstGeom>
          <a:noFill/>
          <a:ln>
            <a:noFill/>
          </a:ln>
        </p:spPr>
      </p:pic>
      <p:pic>
        <p:nvPicPr>
          <p:cNvPr id="1448" name="Google Shape;1448;p45"/>
          <p:cNvPicPr preferRelativeResize="0"/>
          <p:nvPr/>
        </p:nvPicPr>
        <p:blipFill>
          <a:blip r:embed="rId7">
            <a:alphaModFix/>
          </a:blip>
          <a:stretch>
            <a:fillRect/>
          </a:stretch>
        </p:blipFill>
        <p:spPr>
          <a:xfrm rot="-899999" flipH="1">
            <a:off x="2862670" y="1381922"/>
            <a:ext cx="321896" cy="300100"/>
          </a:xfrm>
          <a:prstGeom prst="rect">
            <a:avLst/>
          </a:prstGeom>
          <a:noFill/>
          <a:ln>
            <a:noFill/>
          </a:ln>
        </p:spPr>
      </p:pic>
      <p:pic>
        <p:nvPicPr>
          <p:cNvPr id="1449" name="Google Shape;1449;p45"/>
          <p:cNvPicPr preferRelativeResize="0"/>
          <p:nvPr/>
        </p:nvPicPr>
        <p:blipFill>
          <a:blip r:embed="rId5">
            <a:alphaModFix/>
          </a:blip>
          <a:stretch>
            <a:fillRect/>
          </a:stretch>
        </p:blipFill>
        <p:spPr>
          <a:xfrm rot="-900008" flipH="1">
            <a:off x="8272494" y="2564997"/>
            <a:ext cx="410087" cy="382752"/>
          </a:xfrm>
          <a:prstGeom prst="rect">
            <a:avLst/>
          </a:prstGeom>
          <a:noFill/>
          <a:ln>
            <a:noFill/>
          </a:ln>
        </p:spPr>
      </p:pic>
      <p:sp>
        <p:nvSpPr>
          <p:cNvPr id="4" name="Rectangle 3">
            <a:extLst>
              <a:ext uri="{FF2B5EF4-FFF2-40B4-BE49-F238E27FC236}">
                <a16:creationId xmlns:a16="http://schemas.microsoft.com/office/drawing/2014/main" id="{53B303F4-D856-1833-1F5B-15D81CB30E85}"/>
              </a:ext>
            </a:extLst>
          </p:cNvPr>
          <p:cNvSpPr/>
          <p:nvPr/>
        </p:nvSpPr>
        <p:spPr>
          <a:xfrm>
            <a:off x="1064835" y="476353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IT20616588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Amaraweera</a:t>
            </a:r>
            <a:r>
              <a:rPr lang="en-US">
                <a:solidFill>
                  <a:schemeClr val="tx1"/>
                </a:solidFill>
              </a:rPr>
              <a:t> O.G   </a:t>
            </a:r>
            <a:r>
              <a:rPr lang="en-US" sz="1800">
                <a:solidFill>
                  <a:schemeClr val="tx1"/>
                </a:solidFill>
              </a:rPr>
              <a:t>|</a:t>
            </a:r>
            <a:r>
              <a:rPr lang="en-US">
                <a:solidFill>
                  <a:schemeClr val="tx1"/>
                </a:solidFill>
              </a:rPr>
              <a:t>  </a:t>
            </a:r>
            <a:r>
              <a:rPr lang="en-US" b="1">
                <a:solidFill>
                  <a:schemeClr val="tx1"/>
                </a:solidFill>
              </a:rPr>
              <a:t>2023-24-015</a:t>
            </a:r>
          </a:p>
        </p:txBody>
      </p:sp>
      <p:sp>
        <p:nvSpPr>
          <p:cNvPr id="6" name="Subtitle 5">
            <a:extLst>
              <a:ext uri="{FF2B5EF4-FFF2-40B4-BE49-F238E27FC236}">
                <a16:creationId xmlns:a16="http://schemas.microsoft.com/office/drawing/2014/main" id="{C6C55C9B-3144-644C-E364-4C94F827A658}"/>
              </a:ext>
            </a:extLst>
          </p:cNvPr>
          <p:cNvSpPr>
            <a:spLocks noGrp="1"/>
          </p:cNvSpPr>
          <p:nvPr>
            <p:ph type="subTitle" idx="1"/>
          </p:nvPr>
        </p:nvSpPr>
        <p:spPr>
          <a:xfrm>
            <a:off x="1606062" y="2376106"/>
            <a:ext cx="6239608" cy="1530467"/>
          </a:xfrm>
        </p:spPr>
        <p:txBody>
          <a:bodyPr/>
          <a:lstStyle/>
          <a:p>
            <a:pPr marL="285750" indent="-171450" algn="l">
              <a:lnSpc>
                <a:spcPct val="200000"/>
              </a:lnSpc>
              <a:buFont typeface="Wingdings,Sans-Serif"/>
              <a:buChar char="Ø"/>
            </a:pPr>
            <a:r>
              <a:rPr lang="en-US" sz="1400">
                <a:latin typeface="Arial"/>
                <a:cs typeface="Arial"/>
              </a:rPr>
              <a:t>Developed YOLOv5 model to detect images.</a:t>
            </a:r>
            <a:endParaRPr lang="en-US"/>
          </a:p>
          <a:p>
            <a:pPr marL="285750" indent="-171450" algn="l">
              <a:lnSpc>
                <a:spcPct val="200000"/>
              </a:lnSpc>
              <a:buFont typeface="Wingdings,Sans-Serif"/>
              <a:buChar char="Ø"/>
            </a:pPr>
            <a:r>
              <a:rPr lang="en-US" sz="1400">
                <a:latin typeface="Arial"/>
                <a:cs typeface="Arial"/>
              </a:rPr>
              <a:t>Process the images and identify them correctly when user input an image.</a:t>
            </a:r>
          </a:p>
          <a:p>
            <a:pPr marL="114300" indent="0" algn="l">
              <a:lnSpc>
                <a:spcPct val="200000"/>
              </a:lnSpc>
              <a:buFont typeface="Wingdings,Sans-Serif"/>
              <a:buChar char="Ø"/>
            </a:pPr>
            <a:r>
              <a:rPr lang="en-US" sz="1400">
                <a:latin typeface="Arial"/>
                <a:cs typeface="Arial"/>
              </a:rPr>
              <a:t> Provided relevant instructions based on the patient's condition.</a:t>
            </a:r>
          </a:p>
          <a:p>
            <a:pPr marL="285750" indent="-171450" algn="l">
              <a:lnSpc>
                <a:spcPct val="200000"/>
              </a:lnSpc>
              <a:buFont typeface="Wingdings,Sans-Serif"/>
              <a:buChar char="Ø"/>
            </a:pPr>
            <a:r>
              <a:rPr lang="en-US" sz="1400">
                <a:latin typeface="Arial"/>
                <a:cs typeface="Arial"/>
              </a:rPr>
              <a:t>Designed user-friendly interface for easy understanding and navigation.</a:t>
            </a:r>
          </a:p>
          <a:p>
            <a:pPr marL="114300" indent="0" algn="l"/>
            <a:endParaRPr lang="en-US" sz="1400">
              <a:latin typeface="Arial"/>
              <a:cs typeface="Arial"/>
            </a:endParaRPr>
          </a:p>
          <a:p>
            <a:pPr marL="114300" indent="0" algn="l"/>
            <a:endParaRPr lang="en-US" sz="1400">
              <a:latin typeface="Arial"/>
              <a:cs typeface="Arial"/>
            </a:endParaRPr>
          </a:p>
        </p:txBody>
      </p:sp>
    </p:spTree>
    <p:extLst>
      <p:ext uri="{BB962C8B-B14F-4D97-AF65-F5344CB8AC3E}">
        <p14:creationId xmlns:p14="http://schemas.microsoft.com/office/powerpoint/2010/main" val="3312375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pic>
        <p:nvPicPr>
          <p:cNvPr id="4" name="Google Shape;1160;p37">
            <a:extLst>
              <a:ext uri="{FF2B5EF4-FFF2-40B4-BE49-F238E27FC236}">
                <a16:creationId xmlns:a16="http://schemas.microsoft.com/office/drawing/2014/main" id="{D1B3ECDD-3979-61FB-C32B-F4236CC47B74}"/>
              </a:ext>
            </a:extLst>
          </p:cNvPr>
          <p:cNvPicPr preferRelativeResize="0"/>
          <p:nvPr/>
        </p:nvPicPr>
        <p:blipFill>
          <a:blip r:embed="rId3">
            <a:alphaModFix/>
          </a:blip>
          <a:stretch>
            <a:fillRect/>
          </a:stretch>
        </p:blipFill>
        <p:spPr>
          <a:xfrm rot="1288032" flipH="1">
            <a:off x="3303139" y="3601204"/>
            <a:ext cx="535946" cy="500209"/>
          </a:xfrm>
          <a:prstGeom prst="rect">
            <a:avLst/>
          </a:prstGeom>
          <a:noFill/>
          <a:ln>
            <a:noFill/>
          </a:ln>
        </p:spPr>
      </p:pic>
      <p:sp>
        <p:nvSpPr>
          <p:cNvPr id="1153" name="Google Shape;1153;p37"/>
          <p:cNvSpPr txBox="1">
            <a:spLocks noGrp="1"/>
          </p:cNvSpPr>
          <p:nvPr>
            <p:ph type="title"/>
          </p:nvPr>
        </p:nvSpPr>
        <p:spPr>
          <a:xfrm>
            <a:off x="1371600" y="1064351"/>
            <a:ext cx="6400800" cy="705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Introduction</a:t>
            </a:r>
            <a:endParaRPr/>
          </a:p>
        </p:txBody>
      </p:sp>
      <p:sp>
        <p:nvSpPr>
          <p:cNvPr id="1154" name="Google Shape;1154;p37"/>
          <p:cNvSpPr txBox="1">
            <a:spLocks noGrp="1"/>
          </p:cNvSpPr>
          <p:nvPr>
            <p:ph type="subTitle" idx="1"/>
          </p:nvPr>
        </p:nvSpPr>
        <p:spPr>
          <a:xfrm>
            <a:off x="1371600" y="1988935"/>
            <a:ext cx="6400800" cy="2381799"/>
          </a:xfrm>
          <a:prstGeom prst="rect">
            <a:avLst/>
          </a:prstGeom>
        </p:spPr>
        <p:txBody>
          <a:bodyPr spcFirstLastPara="1" wrap="square" lIns="0" tIns="0" rIns="0" bIns="0" anchor="t" anchorCtr="0">
            <a:noAutofit/>
          </a:bodyPr>
          <a:lstStyle/>
          <a:p>
            <a:pPr marL="285750" lvl="0" indent="-285750" algn="just" rtl="0">
              <a:spcBef>
                <a:spcPts val="0"/>
              </a:spcBef>
              <a:spcAft>
                <a:spcPts val="0"/>
              </a:spcAft>
              <a:buFont typeface="Arial" panose="020B0604020202020204" pitchFamily="34" charset="0"/>
              <a:buChar char="•"/>
            </a:pPr>
            <a:r>
              <a:rPr lang="en-US"/>
              <a:t>Heart disease remains a global challenge, stressing the need for prevention and early intervention.</a:t>
            </a:r>
          </a:p>
          <a:p>
            <a:pPr marL="285750" lvl="0" indent="-285750" algn="just" rtl="0">
              <a:spcBef>
                <a:spcPts val="0"/>
              </a:spcBef>
              <a:spcAft>
                <a:spcPts val="0"/>
              </a:spcAft>
              <a:buFont typeface="Arial" panose="020B0604020202020204" pitchFamily="34" charset="0"/>
              <a:buChar char="•"/>
            </a:pPr>
            <a:r>
              <a:rPr lang="en-US"/>
              <a:t>Our study focuses on predictive analytics, machine learning, and mobile technology for comprehensive cardiovascular health management.</a:t>
            </a:r>
          </a:p>
          <a:p>
            <a:pPr marL="285750" indent="-285750" algn="just">
              <a:buFont typeface="Arial" panose="020B0604020202020204" pitchFamily="34" charset="0"/>
              <a:buChar char="•"/>
            </a:pPr>
            <a:r>
              <a:rPr lang="en-US"/>
              <a:t>Key aspects include risk prediction, dietary guidance, medication access, and entering medicine management .</a:t>
            </a:r>
          </a:p>
          <a:p>
            <a:pPr marL="285750" lvl="0" indent="-285750" algn="just" rtl="0">
              <a:spcBef>
                <a:spcPts val="0"/>
              </a:spcBef>
              <a:spcAft>
                <a:spcPts val="0"/>
              </a:spcAft>
              <a:buFont typeface="Arial" panose="020B0604020202020204" pitchFamily="34" charset="0"/>
              <a:buChar char="•"/>
            </a:pPr>
            <a:r>
              <a:rPr lang="en-US"/>
              <a:t>This integrated approach aims to improve patient outcomes and revolutionize healthcare delivery.</a:t>
            </a:r>
            <a:endParaRPr/>
          </a:p>
        </p:txBody>
      </p:sp>
      <p:sp>
        <p:nvSpPr>
          <p:cNvPr id="1155" name="Google Shape;1155;p37"/>
          <p:cNvSpPr/>
          <p:nvPr/>
        </p:nvSpPr>
        <p:spPr>
          <a:xfrm>
            <a:off x="4185008" y="176912"/>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6" name="Google Shape;1156;p37"/>
          <p:cNvPicPr preferRelativeResize="0"/>
          <p:nvPr/>
        </p:nvPicPr>
        <p:blipFill>
          <a:blip r:embed="rId4">
            <a:alphaModFix/>
          </a:blip>
          <a:stretch>
            <a:fillRect/>
          </a:stretch>
        </p:blipFill>
        <p:spPr>
          <a:xfrm rot="899999">
            <a:off x="4711563" y="4589988"/>
            <a:ext cx="321896" cy="300100"/>
          </a:xfrm>
          <a:prstGeom prst="rect">
            <a:avLst/>
          </a:prstGeom>
          <a:noFill/>
          <a:ln>
            <a:noFill/>
          </a:ln>
        </p:spPr>
      </p:pic>
      <p:pic>
        <p:nvPicPr>
          <p:cNvPr id="1157" name="Google Shape;1157;p37"/>
          <p:cNvPicPr preferRelativeResize="0"/>
          <p:nvPr/>
        </p:nvPicPr>
        <p:blipFill>
          <a:blip r:embed="rId4">
            <a:alphaModFix/>
          </a:blip>
          <a:stretch>
            <a:fillRect/>
          </a:stretch>
        </p:blipFill>
        <p:spPr>
          <a:xfrm rot="899999">
            <a:off x="5312759" y="260229"/>
            <a:ext cx="321896" cy="300100"/>
          </a:xfrm>
          <a:prstGeom prst="rect">
            <a:avLst/>
          </a:prstGeom>
          <a:noFill/>
          <a:ln>
            <a:noFill/>
          </a:ln>
        </p:spPr>
      </p:pic>
      <p:pic>
        <p:nvPicPr>
          <p:cNvPr id="1158" name="Google Shape;1158;p37"/>
          <p:cNvPicPr preferRelativeResize="0"/>
          <p:nvPr/>
        </p:nvPicPr>
        <p:blipFill>
          <a:blip r:embed="rId5">
            <a:alphaModFix/>
          </a:blip>
          <a:stretch>
            <a:fillRect/>
          </a:stretch>
        </p:blipFill>
        <p:spPr>
          <a:xfrm rot="899998">
            <a:off x="7828421" y="3926852"/>
            <a:ext cx="665522" cy="621153"/>
          </a:xfrm>
          <a:prstGeom prst="rect">
            <a:avLst/>
          </a:prstGeom>
          <a:noFill/>
          <a:ln>
            <a:noFill/>
          </a:ln>
        </p:spPr>
      </p:pic>
      <p:pic>
        <p:nvPicPr>
          <p:cNvPr id="1159" name="Google Shape;1159;p37"/>
          <p:cNvPicPr preferRelativeResize="0"/>
          <p:nvPr/>
        </p:nvPicPr>
        <p:blipFill>
          <a:blip r:embed="rId5">
            <a:alphaModFix/>
          </a:blip>
          <a:stretch>
            <a:fillRect/>
          </a:stretch>
        </p:blipFill>
        <p:spPr>
          <a:xfrm rot="-900008" flipH="1">
            <a:off x="374684" y="2328316"/>
            <a:ext cx="410087" cy="382752"/>
          </a:xfrm>
          <a:prstGeom prst="rect">
            <a:avLst/>
          </a:prstGeom>
          <a:noFill/>
          <a:ln>
            <a:noFill/>
          </a:ln>
        </p:spPr>
      </p:pic>
      <p:pic>
        <p:nvPicPr>
          <p:cNvPr id="1160" name="Google Shape;1160;p37"/>
          <p:cNvPicPr preferRelativeResize="0"/>
          <p:nvPr/>
        </p:nvPicPr>
        <p:blipFill>
          <a:blip r:embed="rId3">
            <a:alphaModFix/>
          </a:blip>
          <a:stretch>
            <a:fillRect/>
          </a:stretch>
        </p:blipFill>
        <p:spPr>
          <a:xfrm rot="1288032" flipH="1">
            <a:off x="1732769" y="360606"/>
            <a:ext cx="535946" cy="500209"/>
          </a:xfrm>
          <a:prstGeom prst="rect">
            <a:avLst/>
          </a:prstGeom>
          <a:noFill/>
          <a:ln>
            <a:noFill/>
          </a:ln>
        </p:spPr>
      </p:pic>
      <p:pic>
        <p:nvPicPr>
          <p:cNvPr id="1161" name="Google Shape;1161;p37"/>
          <p:cNvPicPr preferRelativeResize="0"/>
          <p:nvPr/>
        </p:nvPicPr>
        <p:blipFill>
          <a:blip r:embed="rId3">
            <a:alphaModFix/>
          </a:blip>
          <a:stretch>
            <a:fillRect/>
          </a:stretch>
        </p:blipFill>
        <p:spPr>
          <a:xfrm rot="899987">
            <a:off x="892777" y="4120629"/>
            <a:ext cx="535946" cy="500209"/>
          </a:xfrm>
          <a:prstGeom prst="rect">
            <a:avLst/>
          </a:prstGeom>
          <a:noFill/>
          <a:ln>
            <a:noFill/>
          </a:ln>
        </p:spPr>
      </p:pic>
      <p:grpSp>
        <p:nvGrpSpPr>
          <p:cNvPr id="1162" name="Google Shape;1162;p37"/>
          <p:cNvGrpSpPr/>
          <p:nvPr/>
        </p:nvGrpSpPr>
        <p:grpSpPr>
          <a:xfrm>
            <a:off x="4352613" y="378162"/>
            <a:ext cx="438775" cy="371500"/>
            <a:chOff x="5310175" y="2025375"/>
            <a:chExt cx="438775" cy="371500"/>
          </a:xfrm>
        </p:grpSpPr>
        <p:sp>
          <p:nvSpPr>
            <p:cNvPr id="1163" name="Google Shape;1163;p37"/>
            <p:cNvSpPr/>
            <p:nvPr/>
          </p:nvSpPr>
          <p:spPr>
            <a:xfrm>
              <a:off x="5310175" y="2025375"/>
              <a:ext cx="438775" cy="371500"/>
            </a:xfrm>
            <a:custGeom>
              <a:avLst/>
              <a:gdLst/>
              <a:ahLst/>
              <a:cxnLst/>
              <a:rect l="l" t="t" r="r" b="b"/>
              <a:pathLst>
                <a:path w="17551" h="14860" extrusionOk="0">
                  <a:moveTo>
                    <a:pt x="9299" y="11800"/>
                  </a:moveTo>
                  <a:cubicBezTo>
                    <a:pt x="9383" y="12419"/>
                    <a:pt x="9692" y="12978"/>
                    <a:pt x="10157" y="13348"/>
                  </a:cubicBezTo>
                  <a:lnTo>
                    <a:pt x="7382" y="13348"/>
                  </a:lnTo>
                  <a:cubicBezTo>
                    <a:pt x="7847" y="12978"/>
                    <a:pt x="8168" y="12431"/>
                    <a:pt x="8228" y="11800"/>
                  </a:cubicBezTo>
                  <a:close/>
                  <a:moveTo>
                    <a:pt x="774" y="1"/>
                  </a:moveTo>
                  <a:cubicBezTo>
                    <a:pt x="346" y="1"/>
                    <a:pt x="1" y="346"/>
                    <a:pt x="1" y="775"/>
                  </a:cubicBezTo>
                  <a:lnTo>
                    <a:pt x="1" y="1787"/>
                  </a:lnTo>
                  <a:lnTo>
                    <a:pt x="512" y="1787"/>
                  </a:lnTo>
                  <a:lnTo>
                    <a:pt x="512" y="763"/>
                  </a:lnTo>
                  <a:cubicBezTo>
                    <a:pt x="512" y="608"/>
                    <a:pt x="632" y="513"/>
                    <a:pt x="763" y="513"/>
                  </a:cubicBezTo>
                  <a:lnTo>
                    <a:pt x="16788" y="513"/>
                  </a:lnTo>
                  <a:cubicBezTo>
                    <a:pt x="16943" y="513"/>
                    <a:pt x="17038" y="632"/>
                    <a:pt x="17038" y="763"/>
                  </a:cubicBezTo>
                  <a:lnTo>
                    <a:pt x="17038" y="11026"/>
                  </a:lnTo>
                  <a:cubicBezTo>
                    <a:pt x="17038" y="11181"/>
                    <a:pt x="16919" y="11288"/>
                    <a:pt x="16788" y="11288"/>
                  </a:cubicBezTo>
                  <a:lnTo>
                    <a:pt x="763" y="11288"/>
                  </a:lnTo>
                  <a:cubicBezTo>
                    <a:pt x="608" y="11288"/>
                    <a:pt x="512" y="11169"/>
                    <a:pt x="512" y="11026"/>
                  </a:cubicBezTo>
                  <a:lnTo>
                    <a:pt x="512" y="2275"/>
                  </a:lnTo>
                  <a:lnTo>
                    <a:pt x="1" y="2275"/>
                  </a:lnTo>
                  <a:lnTo>
                    <a:pt x="1" y="11014"/>
                  </a:lnTo>
                  <a:cubicBezTo>
                    <a:pt x="1" y="11443"/>
                    <a:pt x="346" y="11788"/>
                    <a:pt x="774" y="11788"/>
                  </a:cubicBezTo>
                  <a:lnTo>
                    <a:pt x="7728" y="11788"/>
                  </a:lnTo>
                  <a:cubicBezTo>
                    <a:pt x="7609" y="12669"/>
                    <a:pt x="6847" y="13336"/>
                    <a:pt x="5954" y="13336"/>
                  </a:cubicBezTo>
                  <a:lnTo>
                    <a:pt x="4680" y="13336"/>
                  </a:lnTo>
                  <a:cubicBezTo>
                    <a:pt x="4239" y="13336"/>
                    <a:pt x="3906" y="13681"/>
                    <a:pt x="3906" y="14110"/>
                  </a:cubicBezTo>
                  <a:lnTo>
                    <a:pt x="3906" y="14860"/>
                  </a:lnTo>
                  <a:lnTo>
                    <a:pt x="10561" y="14860"/>
                  </a:lnTo>
                  <a:lnTo>
                    <a:pt x="10561" y="14348"/>
                  </a:lnTo>
                  <a:lnTo>
                    <a:pt x="4406" y="14348"/>
                  </a:lnTo>
                  <a:lnTo>
                    <a:pt x="4406" y="14098"/>
                  </a:lnTo>
                  <a:cubicBezTo>
                    <a:pt x="4406" y="13943"/>
                    <a:pt x="4525" y="13848"/>
                    <a:pt x="4656" y="13848"/>
                  </a:cubicBezTo>
                  <a:lnTo>
                    <a:pt x="12871" y="13848"/>
                  </a:lnTo>
                  <a:cubicBezTo>
                    <a:pt x="13026" y="13848"/>
                    <a:pt x="13133" y="13967"/>
                    <a:pt x="13133" y="14098"/>
                  </a:cubicBezTo>
                  <a:lnTo>
                    <a:pt x="13133" y="14348"/>
                  </a:lnTo>
                  <a:lnTo>
                    <a:pt x="12121" y="14348"/>
                  </a:lnTo>
                  <a:lnTo>
                    <a:pt x="12121" y="14860"/>
                  </a:lnTo>
                  <a:lnTo>
                    <a:pt x="13669" y="14860"/>
                  </a:lnTo>
                  <a:lnTo>
                    <a:pt x="13669" y="14110"/>
                  </a:lnTo>
                  <a:cubicBezTo>
                    <a:pt x="13669" y="13681"/>
                    <a:pt x="13324" y="13336"/>
                    <a:pt x="12895" y="13336"/>
                  </a:cubicBezTo>
                  <a:lnTo>
                    <a:pt x="11597" y="13336"/>
                  </a:lnTo>
                  <a:cubicBezTo>
                    <a:pt x="10692" y="13336"/>
                    <a:pt x="9930" y="12669"/>
                    <a:pt x="9799" y="11788"/>
                  </a:cubicBezTo>
                  <a:lnTo>
                    <a:pt x="16776" y="11788"/>
                  </a:lnTo>
                  <a:cubicBezTo>
                    <a:pt x="17205" y="11788"/>
                    <a:pt x="17550" y="11443"/>
                    <a:pt x="17550" y="11014"/>
                  </a:cubicBezTo>
                  <a:lnTo>
                    <a:pt x="17550" y="775"/>
                  </a:lnTo>
                  <a:cubicBezTo>
                    <a:pt x="17550" y="358"/>
                    <a:pt x="17205" y="1"/>
                    <a:pt x="16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7"/>
            <p:cNvSpPr/>
            <p:nvPr/>
          </p:nvSpPr>
          <p:spPr>
            <a:xfrm>
              <a:off x="5335475" y="2050675"/>
              <a:ext cx="386975" cy="244400"/>
            </a:xfrm>
            <a:custGeom>
              <a:avLst/>
              <a:gdLst/>
              <a:ahLst/>
              <a:cxnLst/>
              <a:rect l="l" t="t" r="r" b="b"/>
              <a:pathLst>
                <a:path w="15479" h="9776" extrusionOk="0">
                  <a:moveTo>
                    <a:pt x="14979" y="513"/>
                  </a:moveTo>
                  <a:lnTo>
                    <a:pt x="14979" y="9228"/>
                  </a:lnTo>
                  <a:lnTo>
                    <a:pt x="489" y="9228"/>
                  </a:lnTo>
                  <a:lnTo>
                    <a:pt x="489" y="513"/>
                  </a:lnTo>
                  <a:close/>
                  <a:moveTo>
                    <a:pt x="1" y="1"/>
                  </a:moveTo>
                  <a:lnTo>
                    <a:pt x="1" y="9776"/>
                  </a:lnTo>
                  <a:lnTo>
                    <a:pt x="15479" y="9776"/>
                  </a:lnTo>
                  <a:lnTo>
                    <a:pt x="154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7"/>
            <p:cNvSpPr/>
            <p:nvPr/>
          </p:nvSpPr>
          <p:spPr>
            <a:xfrm>
              <a:off x="5587900" y="2384050"/>
              <a:ext cx="12525" cy="12825"/>
            </a:xfrm>
            <a:custGeom>
              <a:avLst/>
              <a:gdLst/>
              <a:ahLst/>
              <a:cxnLst/>
              <a:rect l="l" t="t" r="r" b="b"/>
              <a:pathLst>
                <a:path w="501" h="513" extrusionOk="0">
                  <a:moveTo>
                    <a:pt x="0" y="1"/>
                  </a:moveTo>
                  <a:lnTo>
                    <a:pt x="0" y="513"/>
                  </a:lnTo>
                  <a:lnTo>
                    <a:pt x="500" y="513"/>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7"/>
            <p:cNvSpPr/>
            <p:nvPr/>
          </p:nvSpPr>
          <p:spPr>
            <a:xfrm>
              <a:off x="5387275" y="2092775"/>
              <a:ext cx="114625" cy="100500"/>
            </a:xfrm>
            <a:custGeom>
              <a:avLst/>
              <a:gdLst/>
              <a:ahLst/>
              <a:cxnLst/>
              <a:rect l="l" t="t" r="r" b="b"/>
              <a:pathLst>
                <a:path w="4585" h="4020" extrusionOk="0">
                  <a:moveTo>
                    <a:pt x="3320" y="515"/>
                  </a:moveTo>
                  <a:cubicBezTo>
                    <a:pt x="3410" y="515"/>
                    <a:pt x="3499" y="532"/>
                    <a:pt x="3584" y="567"/>
                  </a:cubicBezTo>
                  <a:cubicBezTo>
                    <a:pt x="3894" y="686"/>
                    <a:pt x="4096" y="1007"/>
                    <a:pt x="4096" y="1412"/>
                  </a:cubicBezTo>
                  <a:cubicBezTo>
                    <a:pt x="4096" y="1519"/>
                    <a:pt x="4072" y="1639"/>
                    <a:pt x="4048" y="1746"/>
                  </a:cubicBezTo>
                  <a:lnTo>
                    <a:pt x="2441" y="1746"/>
                  </a:lnTo>
                  <a:lnTo>
                    <a:pt x="2155" y="1912"/>
                  </a:lnTo>
                  <a:lnTo>
                    <a:pt x="1631" y="1424"/>
                  </a:lnTo>
                  <a:lnTo>
                    <a:pt x="1131" y="1746"/>
                  </a:lnTo>
                  <a:lnTo>
                    <a:pt x="548" y="1746"/>
                  </a:lnTo>
                  <a:cubicBezTo>
                    <a:pt x="512" y="1639"/>
                    <a:pt x="500" y="1519"/>
                    <a:pt x="500" y="1412"/>
                  </a:cubicBezTo>
                  <a:cubicBezTo>
                    <a:pt x="524" y="1007"/>
                    <a:pt x="715" y="686"/>
                    <a:pt x="1024" y="567"/>
                  </a:cubicBezTo>
                  <a:cubicBezTo>
                    <a:pt x="1096" y="531"/>
                    <a:pt x="1191" y="519"/>
                    <a:pt x="1274" y="519"/>
                  </a:cubicBezTo>
                  <a:cubicBezTo>
                    <a:pt x="1548" y="519"/>
                    <a:pt x="1846" y="674"/>
                    <a:pt x="2108" y="972"/>
                  </a:cubicBezTo>
                  <a:lnTo>
                    <a:pt x="2310" y="1174"/>
                  </a:lnTo>
                  <a:lnTo>
                    <a:pt x="2501" y="972"/>
                  </a:lnTo>
                  <a:cubicBezTo>
                    <a:pt x="2752" y="676"/>
                    <a:pt x="3044" y="515"/>
                    <a:pt x="3320" y="515"/>
                  </a:cubicBezTo>
                  <a:close/>
                  <a:moveTo>
                    <a:pt x="1572" y="2067"/>
                  </a:moveTo>
                  <a:lnTo>
                    <a:pt x="2096" y="2555"/>
                  </a:lnTo>
                  <a:lnTo>
                    <a:pt x="2608" y="2246"/>
                  </a:lnTo>
                  <a:lnTo>
                    <a:pt x="3858" y="2246"/>
                  </a:lnTo>
                  <a:cubicBezTo>
                    <a:pt x="3513" y="2793"/>
                    <a:pt x="2905" y="3246"/>
                    <a:pt x="2310" y="3472"/>
                  </a:cubicBezTo>
                  <a:cubicBezTo>
                    <a:pt x="1715" y="3258"/>
                    <a:pt x="1096" y="2817"/>
                    <a:pt x="774" y="2246"/>
                  </a:cubicBezTo>
                  <a:lnTo>
                    <a:pt x="1298" y="2246"/>
                  </a:lnTo>
                  <a:lnTo>
                    <a:pt x="1572" y="2067"/>
                  </a:lnTo>
                  <a:close/>
                  <a:moveTo>
                    <a:pt x="1262" y="1"/>
                  </a:moveTo>
                  <a:cubicBezTo>
                    <a:pt x="1117" y="1"/>
                    <a:pt x="973" y="26"/>
                    <a:pt x="834" y="79"/>
                  </a:cubicBezTo>
                  <a:cubicBezTo>
                    <a:pt x="322" y="269"/>
                    <a:pt x="0" y="793"/>
                    <a:pt x="0" y="1412"/>
                  </a:cubicBezTo>
                  <a:cubicBezTo>
                    <a:pt x="0" y="1984"/>
                    <a:pt x="238" y="2543"/>
                    <a:pt x="703" y="3032"/>
                  </a:cubicBezTo>
                  <a:cubicBezTo>
                    <a:pt x="1119" y="3472"/>
                    <a:pt x="1655" y="3805"/>
                    <a:pt x="2227" y="3984"/>
                  </a:cubicBezTo>
                  <a:lnTo>
                    <a:pt x="2310" y="4020"/>
                  </a:lnTo>
                  <a:lnTo>
                    <a:pt x="2381" y="3984"/>
                  </a:lnTo>
                  <a:cubicBezTo>
                    <a:pt x="2941" y="3805"/>
                    <a:pt x="3477" y="3472"/>
                    <a:pt x="3882" y="3032"/>
                  </a:cubicBezTo>
                  <a:cubicBezTo>
                    <a:pt x="4346" y="2543"/>
                    <a:pt x="4584" y="1984"/>
                    <a:pt x="4584" y="1412"/>
                  </a:cubicBezTo>
                  <a:cubicBezTo>
                    <a:pt x="4584" y="805"/>
                    <a:pt x="4251" y="269"/>
                    <a:pt x="3751" y="79"/>
                  </a:cubicBezTo>
                  <a:cubicBezTo>
                    <a:pt x="3611" y="26"/>
                    <a:pt x="3467" y="1"/>
                    <a:pt x="3322" y="1"/>
                  </a:cubicBezTo>
                  <a:cubicBezTo>
                    <a:pt x="2972" y="1"/>
                    <a:pt x="2614" y="150"/>
                    <a:pt x="2286" y="436"/>
                  </a:cubicBezTo>
                  <a:cubicBezTo>
                    <a:pt x="1967" y="150"/>
                    <a:pt x="1611" y="1"/>
                    <a:pt x="1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7"/>
            <p:cNvSpPr/>
            <p:nvPr/>
          </p:nvSpPr>
          <p:spPr>
            <a:xfrm>
              <a:off x="5530450" y="2168250"/>
              <a:ext cx="134850" cy="12825"/>
            </a:xfrm>
            <a:custGeom>
              <a:avLst/>
              <a:gdLst/>
              <a:ahLst/>
              <a:cxnLst/>
              <a:rect l="l" t="t" r="r" b="b"/>
              <a:pathLst>
                <a:path w="5394" h="513" extrusionOk="0">
                  <a:moveTo>
                    <a:pt x="0" y="1"/>
                  </a:moveTo>
                  <a:lnTo>
                    <a:pt x="0" y="513"/>
                  </a:lnTo>
                  <a:lnTo>
                    <a:pt x="5394" y="513"/>
                  </a:lnTo>
                  <a:lnTo>
                    <a:pt x="5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7"/>
            <p:cNvSpPr/>
            <p:nvPr/>
          </p:nvSpPr>
          <p:spPr>
            <a:xfrm>
              <a:off x="5530450" y="2104250"/>
              <a:ext cx="134850" cy="12825"/>
            </a:xfrm>
            <a:custGeom>
              <a:avLst/>
              <a:gdLst/>
              <a:ahLst/>
              <a:cxnLst/>
              <a:rect l="l" t="t" r="r" b="b"/>
              <a:pathLst>
                <a:path w="5394" h="513" extrusionOk="0">
                  <a:moveTo>
                    <a:pt x="0" y="1"/>
                  </a:moveTo>
                  <a:lnTo>
                    <a:pt x="0" y="513"/>
                  </a:lnTo>
                  <a:lnTo>
                    <a:pt x="5394" y="513"/>
                  </a:lnTo>
                  <a:lnTo>
                    <a:pt x="5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7"/>
            <p:cNvSpPr/>
            <p:nvPr/>
          </p:nvSpPr>
          <p:spPr>
            <a:xfrm>
              <a:off x="5530450" y="2136400"/>
              <a:ext cx="134850" cy="12525"/>
            </a:xfrm>
            <a:custGeom>
              <a:avLst/>
              <a:gdLst/>
              <a:ahLst/>
              <a:cxnLst/>
              <a:rect l="l" t="t" r="r" b="b"/>
              <a:pathLst>
                <a:path w="5394" h="501" extrusionOk="0">
                  <a:moveTo>
                    <a:pt x="0" y="1"/>
                  </a:moveTo>
                  <a:lnTo>
                    <a:pt x="0" y="501"/>
                  </a:lnTo>
                  <a:lnTo>
                    <a:pt x="5394" y="501"/>
                  </a:lnTo>
                  <a:lnTo>
                    <a:pt x="5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7"/>
            <p:cNvSpPr/>
            <p:nvPr/>
          </p:nvSpPr>
          <p:spPr>
            <a:xfrm>
              <a:off x="5393525" y="2239100"/>
              <a:ext cx="102700" cy="12525"/>
            </a:xfrm>
            <a:custGeom>
              <a:avLst/>
              <a:gdLst/>
              <a:ahLst/>
              <a:cxnLst/>
              <a:rect l="l" t="t" r="r" b="b"/>
              <a:pathLst>
                <a:path w="4108" h="501" extrusionOk="0">
                  <a:moveTo>
                    <a:pt x="0" y="0"/>
                  </a:moveTo>
                  <a:lnTo>
                    <a:pt x="0" y="500"/>
                  </a:lnTo>
                  <a:lnTo>
                    <a:pt x="4108" y="500"/>
                  </a:lnTo>
                  <a:lnTo>
                    <a:pt x="4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7"/>
            <p:cNvSpPr/>
            <p:nvPr/>
          </p:nvSpPr>
          <p:spPr>
            <a:xfrm>
              <a:off x="5393525" y="2206950"/>
              <a:ext cx="102700" cy="12825"/>
            </a:xfrm>
            <a:custGeom>
              <a:avLst/>
              <a:gdLst/>
              <a:ahLst/>
              <a:cxnLst/>
              <a:rect l="l" t="t" r="r" b="b"/>
              <a:pathLst>
                <a:path w="4108" h="513" extrusionOk="0">
                  <a:moveTo>
                    <a:pt x="0" y="0"/>
                  </a:moveTo>
                  <a:lnTo>
                    <a:pt x="0" y="512"/>
                  </a:lnTo>
                  <a:lnTo>
                    <a:pt x="4108" y="512"/>
                  </a:lnTo>
                  <a:lnTo>
                    <a:pt x="4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7"/>
            <p:cNvSpPr/>
            <p:nvPr/>
          </p:nvSpPr>
          <p:spPr>
            <a:xfrm>
              <a:off x="5530450" y="2206950"/>
              <a:ext cx="134550" cy="45875"/>
            </a:xfrm>
            <a:custGeom>
              <a:avLst/>
              <a:gdLst/>
              <a:ahLst/>
              <a:cxnLst/>
              <a:rect l="l" t="t" r="r" b="b"/>
              <a:pathLst>
                <a:path w="5382" h="1835" extrusionOk="0">
                  <a:moveTo>
                    <a:pt x="0" y="0"/>
                  </a:moveTo>
                  <a:lnTo>
                    <a:pt x="0" y="1834"/>
                  </a:lnTo>
                  <a:lnTo>
                    <a:pt x="5382" y="1834"/>
                  </a:lnTo>
                  <a:lnTo>
                    <a:pt x="5382" y="786"/>
                  </a:lnTo>
                  <a:lnTo>
                    <a:pt x="4894" y="786"/>
                  </a:lnTo>
                  <a:lnTo>
                    <a:pt x="4894" y="1298"/>
                  </a:lnTo>
                  <a:lnTo>
                    <a:pt x="4167" y="1298"/>
                  </a:lnTo>
                  <a:lnTo>
                    <a:pt x="4167" y="12"/>
                  </a:lnTo>
                  <a:lnTo>
                    <a:pt x="3655" y="12"/>
                  </a:lnTo>
                  <a:lnTo>
                    <a:pt x="3655" y="1298"/>
                  </a:lnTo>
                  <a:lnTo>
                    <a:pt x="2977" y="1298"/>
                  </a:lnTo>
                  <a:lnTo>
                    <a:pt x="2977" y="512"/>
                  </a:lnTo>
                  <a:lnTo>
                    <a:pt x="2465" y="512"/>
                  </a:lnTo>
                  <a:lnTo>
                    <a:pt x="2465" y="1286"/>
                  </a:lnTo>
                  <a:lnTo>
                    <a:pt x="1738" y="1286"/>
                  </a:lnTo>
                  <a:lnTo>
                    <a:pt x="1738" y="774"/>
                  </a:lnTo>
                  <a:lnTo>
                    <a:pt x="1238" y="774"/>
                  </a:lnTo>
                  <a:lnTo>
                    <a:pt x="1238" y="1286"/>
                  </a:lnTo>
                  <a:lnTo>
                    <a:pt x="500" y="1286"/>
                  </a:lnTo>
                  <a:lnTo>
                    <a:pt x="5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7"/>
            <p:cNvSpPr/>
            <p:nvPr/>
          </p:nvSpPr>
          <p:spPr>
            <a:xfrm>
              <a:off x="5684925" y="2101875"/>
              <a:ext cx="12525" cy="12825"/>
            </a:xfrm>
            <a:custGeom>
              <a:avLst/>
              <a:gdLst/>
              <a:ahLst/>
              <a:cxnLst/>
              <a:rect l="l" t="t" r="r" b="b"/>
              <a:pathLst>
                <a:path w="501" h="513" extrusionOk="0">
                  <a:moveTo>
                    <a:pt x="0" y="1"/>
                  </a:moveTo>
                  <a:lnTo>
                    <a:pt x="0" y="513"/>
                  </a:lnTo>
                  <a:lnTo>
                    <a:pt x="501" y="513"/>
                  </a:lnTo>
                  <a:lnTo>
                    <a:pt x="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7"/>
            <p:cNvSpPr/>
            <p:nvPr/>
          </p:nvSpPr>
          <p:spPr>
            <a:xfrm>
              <a:off x="5684925" y="2075675"/>
              <a:ext cx="12525" cy="12525"/>
            </a:xfrm>
            <a:custGeom>
              <a:avLst/>
              <a:gdLst/>
              <a:ahLst/>
              <a:cxnLst/>
              <a:rect l="l" t="t" r="r" b="b"/>
              <a:pathLst>
                <a:path w="501" h="501" extrusionOk="0">
                  <a:moveTo>
                    <a:pt x="0" y="1"/>
                  </a:moveTo>
                  <a:lnTo>
                    <a:pt x="0" y="501"/>
                  </a:lnTo>
                  <a:lnTo>
                    <a:pt x="501" y="501"/>
                  </a:lnTo>
                  <a:lnTo>
                    <a:pt x="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oogle Shape;1159;p37">
            <a:extLst>
              <a:ext uri="{FF2B5EF4-FFF2-40B4-BE49-F238E27FC236}">
                <a16:creationId xmlns:a16="http://schemas.microsoft.com/office/drawing/2014/main" id="{D685475F-E533-9A6E-DD3B-C0F6E52F9C32}"/>
              </a:ext>
            </a:extLst>
          </p:cNvPr>
          <p:cNvPicPr preferRelativeResize="0"/>
          <p:nvPr/>
        </p:nvPicPr>
        <p:blipFill>
          <a:blip r:embed="rId5">
            <a:alphaModFix/>
          </a:blip>
          <a:stretch>
            <a:fillRect/>
          </a:stretch>
        </p:blipFill>
        <p:spPr>
          <a:xfrm rot="20699992" flipH="1">
            <a:off x="6327823" y="2924164"/>
            <a:ext cx="410087" cy="382752"/>
          </a:xfrm>
          <a:prstGeom prst="rect">
            <a:avLst/>
          </a:prstGeom>
          <a:noFill/>
          <a:ln>
            <a:noFill/>
          </a:ln>
        </p:spPr>
      </p:pic>
      <p:pic>
        <p:nvPicPr>
          <p:cNvPr id="3" name="Google Shape;1184;p38">
            <a:extLst>
              <a:ext uri="{FF2B5EF4-FFF2-40B4-BE49-F238E27FC236}">
                <a16:creationId xmlns:a16="http://schemas.microsoft.com/office/drawing/2014/main" id="{7A0D7407-E5D6-6516-80CD-30F235AD32A5}"/>
              </a:ext>
            </a:extLst>
          </p:cNvPr>
          <p:cNvPicPr preferRelativeResize="0"/>
          <p:nvPr/>
        </p:nvPicPr>
        <p:blipFill>
          <a:blip r:embed="rId6">
            <a:alphaModFix/>
          </a:blip>
          <a:stretch>
            <a:fillRect/>
          </a:stretch>
        </p:blipFill>
        <p:spPr>
          <a:xfrm rot="899989">
            <a:off x="7954454" y="70062"/>
            <a:ext cx="852860" cy="7948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52"/>
          <p:cNvSpPr txBox="1">
            <a:spLocks noGrp="1"/>
          </p:cNvSpPr>
          <p:nvPr>
            <p:ph type="title"/>
          </p:nvPr>
        </p:nvSpPr>
        <p:spPr>
          <a:xfrm>
            <a:off x="2310120" y="133644"/>
            <a:ext cx="4985147" cy="1145665"/>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sz="5400"/>
              <a:t>Conclusion</a:t>
            </a:r>
            <a:endParaRPr sz="5400">
              <a:solidFill>
                <a:schemeClr val="accent1"/>
              </a:solidFill>
            </a:endParaRPr>
          </a:p>
        </p:txBody>
      </p:sp>
      <p:pic>
        <p:nvPicPr>
          <p:cNvPr id="1720" name="Google Shape;1720;p52"/>
          <p:cNvPicPr preferRelativeResize="0"/>
          <p:nvPr/>
        </p:nvPicPr>
        <p:blipFill rotWithShape="1">
          <a:blip r:embed="rId3">
            <a:alphaModFix/>
          </a:blip>
          <a:srcRect l="31698" t="6970" b="6978"/>
          <a:stretch/>
        </p:blipFill>
        <p:spPr>
          <a:xfrm>
            <a:off x="-17625" y="0"/>
            <a:ext cx="2722926" cy="5143501"/>
          </a:xfrm>
          <a:prstGeom prst="rect">
            <a:avLst/>
          </a:prstGeom>
          <a:noFill/>
          <a:ln>
            <a:noFill/>
          </a:ln>
        </p:spPr>
      </p:pic>
      <p:cxnSp>
        <p:nvCxnSpPr>
          <p:cNvPr id="1721" name="Google Shape;1721;p52"/>
          <p:cNvCxnSpPr/>
          <p:nvPr/>
        </p:nvCxnSpPr>
        <p:spPr>
          <a:xfrm>
            <a:off x="2707900" y="-8050"/>
            <a:ext cx="0" cy="5164800"/>
          </a:xfrm>
          <a:prstGeom prst="straightConnector1">
            <a:avLst/>
          </a:prstGeom>
          <a:noFill/>
          <a:ln w="19050" cap="flat" cmpd="sng">
            <a:solidFill>
              <a:schemeClr val="accent1"/>
            </a:solidFill>
            <a:prstDash val="solid"/>
            <a:round/>
            <a:headEnd type="none" w="med" len="med"/>
            <a:tailEnd type="none" w="med" len="med"/>
          </a:ln>
        </p:spPr>
      </p:cxnSp>
      <p:pic>
        <p:nvPicPr>
          <p:cNvPr id="1722" name="Google Shape;1722;p52"/>
          <p:cNvPicPr preferRelativeResize="0"/>
          <p:nvPr/>
        </p:nvPicPr>
        <p:blipFill>
          <a:blip r:embed="rId4">
            <a:alphaModFix/>
          </a:blip>
          <a:stretch>
            <a:fillRect/>
          </a:stretch>
        </p:blipFill>
        <p:spPr>
          <a:xfrm rot="900000">
            <a:off x="2789244" y="2566022"/>
            <a:ext cx="3541804" cy="4816857"/>
          </a:xfrm>
          <a:prstGeom prst="rect">
            <a:avLst/>
          </a:prstGeom>
          <a:noFill/>
          <a:ln>
            <a:noFill/>
          </a:ln>
        </p:spPr>
      </p:pic>
      <p:pic>
        <p:nvPicPr>
          <p:cNvPr id="1723" name="Google Shape;1723;p52"/>
          <p:cNvPicPr preferRelativeResize="0"/>
          <p:nvPr/>
        </p:nvPicPr>
        <p:blipFill>
          <a:blip r:embed="rId5">
            <a:alphaModFix/>
          </a:blip>
          <a:stretch>
            <a:fillRect/>
          </a:stretch>
        </p:blipFill>
        <p:spPr>
          <a:xfrm rot="-4500000">
            <a:off x="6912626" y="3350003"/>
            <a:ext cx="321896" cy="300100"/>
          </a:xfrm>
          <a:prstGeom prst="rect">
            <a:avLst/>
          </a:prstGeom>
          <a:noFill/>
          <a:ln>
            <a:noFill/>
          </a:ln>
        </p:spPr>
      </p:pic>
      <p:pic>
        <p:nvPicPr>
          <p:cNvPr id="1724" name="Google Shape;1724;p52"/>
          <p:cNvPicPr preferRelativeResize="0"/>
          <p:nvPr/>
        </p:nvPicPr>
        <p:blipFill>
          <a:blip r:embed="rId6">
            <a:alphaModFix/>
          </a:blip>
          <a:stretch>
            <a:fillRect/>
          </a:stretch>
        </p:blipFill>
        <p:spPr>
          <a:xfrm rot="899998">
            <a:off x="7431457" y="2483289"/>
            <a:ext cx="665522" cy="621153"/>
          </a:xfrm>
          <a:prstGeom prst="rect">
            <a:avLst/>
          </a:prstGeom>
          <a:noFill/>
          <a:ln>
            <a:noFill/>
          </a:ln>
        </p:spPr>
      </p:pic>
      <p:pic>
        <p:nvPicPr>
          <p:cNvPr id="1725" name="Google Shape;1725;p52"/>
          <p:cNvPicPr preferRelativeResize="0"/>
          <p:nvPr/>
        </p:nvPicPr>
        <p:blipFill>
          <a:blip r:embed="rId7">
            <a:alphaModFix/>
          </a:blip>
          <a:stretch>
            <a:fillRect/>
          </a:stretch>
        </p:blipFill>
        <p:spPr>
          <a:xfrm rot="899987">
            <a:off x="7811494" y="349817"/>
            <a:ext cx="535946" cy="500209"/>
          </a:xfrm>
          <a:prstGeom prst="rect">
            <a:avLst/>
          </a:prstGeom>
          <a:noFill/>
          <a:ln>
            <a:noFill/>
          </a:ln>
        </p:spPr>
      </p:pic>
      <p:pic>
        <p:nvPicPr>
          <p:cNvPr id="1726" name="Google Shape;1726;p52"/>
          <p:cNvPicPr preferRelativeResize="0"/>
          <p:nvPr/>
        </p:nvPicPr>
        <p:blipFill>
          <a:blip r:embed="rId6">
            <a:alphaModFix/>
          </a:blip>
          <a:stretch>
            <a:fillRect/>
          </a:stretch>
        </p:blipFill>
        <p:spPr>
          <a:xfrm rot="-900008" flipH="1">
            <a:off x="5920616" y="2911498"/>
            <a:ext cx="410087" cy="382752"/>
          </a:xfrm>
          <a:prstGeom prst="rect">
            <a:avLst/>
          </a:prstGeom>
          <a:noFill/>
          <a:ln>
            <a:noFill/>
          </a:ln>
        </p:spPr>
      </p:pic>
      <p:pic>
        <p:nvPicPr>
          <p:cNvPr id="4" name="Google Shape;1184;p38">
            <a:extLst>
              <a:ext uri="{FF2B5EF4-FFF2-40B4-BE49-F238E27FC236}">
                <a16:creationId xmlns:a16="http://schemas.microsoft.com/office/drawing/2014/main" id="{83D48124-B003-F226-0FC4-AB5DC7851533}"/>
              </a:ext>
            </a:extLst>
          </p:cNvPr>
          <p:cNvPicPr preferRelativeResize="0"/>
          <p:nvPr/>
        </p:nvPicPr>
        <p:blipFill>
          <a:blip r:embed="rId8">
            <a:alphaModFix/>
          </a:blip>
          <a:stretch>
            <a:fillRect/>
          </a:stretch>
        </p:blipFill>
        <p:spPr>
          <a:xfrm rot="899989">
            <a:off x="7914989" y="4123439"/>
            <a:ext cx="852860" cy="794851"/>
          </a:xfrm>
          <a:prstGeom prst="rect">
            <a:avLst/>
          </a:prstGeom>
          <a:noFill/>
          <a:ln>
            <a:noFill/>
          </a:ln>
        </p:spPr>
      </p:pic>
      <p:sp>
        <p:nvSpPr>
          <p:cNvPr id="6" name="Rectangle 5">
            <a:extLst>
              <a:ext uri="{FF2B5EF4-FFF2-40B4-BE49-F238E27FC236}">
                <a16:creationId xmlns:a16="http://schemas.microsoft.com/office/drawing/2014/main" id="{030A9067-9D21-CA30-F230-3A006598C895}"/>
              </a:ext>
            </a:extLst>
          </p:cNvPr>
          <p:cNvSpPr/>
          <p:nvPr/>
        </p:nvSpPr>
        <p:spPr>
          <a:xfrm>
            <a:off x="1064835" y="476353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IT20616588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Amaraweera</a:t>
            </a:r>
            <a:r>
              <a:rPr lang="en-US">
                <a:solidFill>
                  <a:schemeClr val="tx1"/>
                </a:solidFill>
              </a:rPr>
              <a:t> O.G   </a:t>
            </a:r>
            <a:r>
              <a:rPr lang="en-US" sz="1800">
                <a:solidFill>
                  <a:schemeClr val="tx1"/>
                </a:solidFill>
              </a:rPr>
              <a:t>|</a:t>
            </a:r>
            <a:r>
              <a:rPr lang="en-US">
                <a:solidFill>
                  <a:schemeClr val="tx1"/>
                </a:solidFill>
              </a:rPr>
              <a:t>  </a:t>
            </a:r>
            <a:r>
              <a:rPr lang="en-US" b="1">
                <a:solidFill>
                  <a:schemeClr val="tx1"/>
                </a:solidFill>
              </a:rPr>
              <a:t>2023-24-015</a:t>
            </a:r>
          </a:p>
        </p:txBody>
      </p:sp>
      <p:sp>
        <p:nvSpPr>
          <p:cNvPr id="2" name="TextBox 1">
            <a:extLst>
              <a:ext uri="{FF2B5EF4-FFF2-40B4-BE49-F238E27FC236}">
                <a16:creationId xmlns:a16="http://schemas.microsoft.com/office/drawing/2014/main" id="{D0306189-7A3A-C1FC-DB25-6D3FF3DFCD12}"/>
              </a:ext>
            </a:extLst>
          </p:cNvPr>
          <p:cNvSpPr txBox="1"/>
          <p:nvPr/>
        </p:nvSpPr>
        <p:spPr>
          <a:xfrm>
            <a:off x="3452064" y="1021731"/>
            <a:ext cx="5316972"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Sans-Serif"/>
              <a:buChar char="v"/>
            </a:pPr>
            <a:r>
              <a:rPr lang="en-US">
                <a:solidFill>
                  <a:schemeClr val="tx1"/>
                </a:solidFill>
              </a:rPr>
              <a:t>Our developed mobile application offers a reliable, accessible, and user-friendly solution for detecting food and identifying whether they are good or bad for the patient using image training technologies.</a:t>
            </a:r>
          </a:p>
          <a:p>
            <a:pPr algn="l"/>
            <a:endParaRPr lang="en-US"/>
          </a:p>
        </p:txBody>
      </p:sp>
    </p:spTree>
    <p:extLst>
      <p:ext uri="{BB962C8B-B14F-4D97-AF65-F5344CB8AC3E}">
        <p14:creationId xmlns:p14="http://schemas.microsoft.com/office/powerpoint/2010/main" val="2829672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DCF4FA"/>
            </a:gs>
          </a:gsLst>
          <a:path path="circle">
            <a:fillToRect l="50000" t="50000" r="50000" b="50000"/>
          </a:path>
          <a:tileRect/>
        </a:gradFill>
        <a:effectLst/>
      </p:bgPr>
    </p:bg>
    <p:spTree>
      <p:nvGrpSpPr>
        <p:cNvPr id="1" name="Shape 1178"/>
        <p:cNvGrpSpPr/>
        <p:nvPr/>
      </p:nvGrpSpPr>
      <p:grpSpPr>
        <a:xfrm>
          <a:off x="0" y="0"/>
          <a:ext cx="0" cy="0"/>
          <a:chOff x="0" y="0"/>
          <a:chExt cx="0" cy="0"/>
        </a:xfrm>
      </p:grpSpPr>
      <p:sp>
        <p:nvSpPr>
          <p:cNvPr id="1179" name="Google Shape;1179;p38"/>
          <p:cNvSpPr/>
          <p:nvPr/>
        </p:nvSpPr>
        <p:spPr>
          <a:xfrm>
            <a:off x="6874207" y="1065222"/>
            <a:ext cx="1401900" cy="1401900"/>
          </a:xfrm>
          <a:prstGeom prst="ellipse">
            <a:avLst/>
          </a:prstGeom>
          <a:solidFill>
            <a:schemeClr val="accent3"/>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1" name="Google Shape;1181;p38"/>
          <p:cNvPicPr preferRelativeResize="0"/>
          <p:nvPr/>
        </p:nvPicPr>
        <p:blipFill>
          <a:blip r:embed="rId3">
            <a:alphaModFix/>
          </a:blip>
          <a:stretch>
            <a:fillRect/>
          </a:stretch>
        </p:blipFill>
        <p:spPr>
          <a:xfrm>
            <a:off x="555576" y="-1788262"/>
            <a:ext cx="2952598" cy="5143499"/>
          </a:xfrm>
          <a:prstGeom prst="rect">
            <a:avLst/>
          </a:prstGeom>
          <a:noFill/>
          <a:ln>
            <a:noFill/>
          </a:ln>
        </p:spPr>
      </p:pic>
      <p:sp>
        <p:nvSpPr>
          <p:cNvPr id="1182" name="Google Shape;1182;p38"/>
          <p:cNvSpPr txBox="1">
            <a:spLocks noGrp="1"/>
          </p:cNvSpPr>
          <p:nvPr>
            <p:ph type="title"/>
          </p:nvPr>
        </p:nvSpPr>
        <p:spPr>
          <a:xfrm>
            <a:off x="2420638" y="3036927"/>
            <a:ext cx="5890094" cy="1015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4000"/>
              <a:t>Jayasekara J.M.P.N.K</a:t>
            </a:r>
            <a:endParaRPr sz="4000"/>
          </a:p>
        </p:txBody>
      </p:sp>
      <p:sp>
        <p:nvSpPr>
          <p:cNvPr id="1183" name="Google Shape;1183;p38"/>
          <p:cNvSpPr txBox="1">
            <a:spLocks noGrp="1"/>
          </p:cNvSpPr>
          <p:nvPr>
            <p:ph type="subTitle" idx="1"/>
          </p:nvPr>
        </p:nvSpPr>
        <p:spPr>
          <a:xfrm>
            <a:off x="2926807" y="3905162"/>
            <a:ext cx="5349300" cy="269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a:t>BSc (Hons) in Information Technology</a:t>
            </a:r>
          </a:p>
          <a:p>
            <a:pPr marL="0" lvl="0" indent="0" algn="r" rtl="0">
              <a:spcBef>
                <a:spcPts val="0"/>
              </a:spcBef>
              <a:spcAft>
                <a:spcPts val="0"/>
              </a:spcAft>
              <a:buNone/>
            </a:pPr>
            <a:r>
              <a:rPr lang="en-US"/>
              <a:t>Specializing in Software Engineering</a:t>
            </a:r>
          </a:p>
        </p:txBody>
      </p:sp>
      <p:pic>
        <p:nvPicPr>
          <p:cNvPr id="1184" name="Google Shape;1184;p38"/>
          <p:cNvPicPr preferRelativeResize="0"/>
          <p:nvPr/>
        </p:nvPicPr>
        <p:blipFill>
          <a:blip r:embed="rId4">
            <a:alphaModFix/>
          </a:blip>
          <a:stretch>
            <a:fillRect/>
          </a:stretch>
        </p:blipFill>
        <p:spPr>
          <a:xfrm rot="899989">
            <a:off x="4668870" y="1754498"/>
            <a:ext cx="852860" cy="794851"/>
          </a:xfrm>
          <a:prstGeom prst="rect">
            <a:avLst/>
          </a:prstGeom>
          <a:noFill/>
          <a:ln>
            <a:noFill/>
          </a:ln>
        </p:spPr>
      </p:pic>
      <p:pic>
        <p:nvPicPr>
          <p:cNvPr id="1185" name="Google Shape;1185;p38"/>
          <p:cNvPicPr preferRelativeResize="0"/>
          <p:nvPr/>
        </p:nvPicPr>
        <p:blipFill>
          <a:blip r:embed="rId5">
            <a:alphaModFix/>
          </a:blip>
          <a:stretch>
            <a:fillRect/>
          </a:stretch>
        </p:blipFill>
        <p:spPr>
          <a:xfrm rot="-899999" flipH="1">
            <a:off x="3874847" y="874179"/>
            <a:ext cx="321896" cy="300100"/>
          </a:xfrm>
          <a:prstGeom prst="rect">
            <a:avLst/>
          </a:prstGeom>
          <a:noFill/>
          <a:ln>
            <a:noFill/>
          </a:ln>
        </p:spPr>
      </p:pic>
      <p:pic>
        <p:nvPicPr>
          <p:cNvPr id="1186" name="Google Shape;1186;p38"/>
          <p:cNvPicPr preferRelativeResize="0"/>
          <p:nvPr/>
        </p:nvPicPr>
        <p:blipFill>
          <a:blip r:embed="rId6">
            <a:alphaModFix/>
          </a:blip>
          <a:stretch>
            <a:fillRect/>
          </a:stretch>
        </p:blipFill>
        <p:spPr>
          <a:xfrm rot="-900008" flipH="1">
            <a:off x="1560103" y="4208098"/>
            <a:ext cx="410087" cy="382752"/>
          </a:xfrm>
          <a:prstGeom prst="rect">
            <a:avLst/>
          </a:prstGeom>
          <a:noFill/>
          <a:ln>
            <a:noFill/>
          </a:ln>
        </p:spPr>
      </p:pic>
      <p:pic>
        <p:nvPicPr>
          <p:cNvPr id="1187" name="Google Shape;1187;p38"/>
          <p:cNvPicPr preferRelativeResize="0"/>
          <p:nvPr/>
        </p:nvPicPr>
        <p:blipFill>
          <a:blip r:embed="rId7">
            <a:alphaModFix/>
          </a:blip>
          <a:stretch>
            <a:fillRect/>
          </a:stretch>
        </p:blipFill>
        <p:spPr>
          <a:xfrm rot="1288042" flipH="1">
            <a:off x="1298924" y="2185365"/>
            <a:ext cx="726133" cy="677719"/>
          </a:xfrm>
          <a:prstGeom prst="rect">
            <a:avLst/>
          </a:prstGeom>
          <a:noFill/>
          <a:ln>
            <a:noFill/>
          </a:ln>
        </p:spPr>
      </p:pic>
      <p:pic>
        <p:nvPicPr>
          <p:cNvPr id="1188" name="Google Shape;1188;p38"/>
          <p:cNvPicPr preferRelativeResize="0"/>
          <p:nvPr/>
        </p:nvPicPr>
        <p:blipFill>
          <a:blip r:embed="rId6">
            <a:alphaModFix/>
          </a:blip>
          <a:stretch>
            <a:fillRect/>
          </a:stretch>
        </p:blipFill>
        <p:spPr>
          <a:xfrm rot="900003">
            <a:off x="6463333" y="498274"/>
            <a:ext cx="520854" cy="486132"/>
          </a:xfrm>
          <a:prstGeom prst="rect">
            <a:avLst/>
          </a:prstGeom>
          <a:noFill/>
          <a:ln>
            <a:noFill/>
          </a:ln>
        </p:spPr>
      </p:pic>
      <p:grpSp>
        <p:nvGrpSpPr>
          <p:cNvPr id="1189" name="Google Shape;1189;p38"/>
          <p:cNvGrpSpPr/>
          <p:nvPr/>
        </p:nvGrpSpPr>
        <p:grpSpPr>
          <a:xfrm>
            <a:off x="3275883" y="2134975"/>
            <a:ext cx="438775" cy="411975"/>
            <a:chOff x="2470525" y="2028650"/>
            <a:chExt cx="438775" cy="411975"/>
          </a:xfrm>
        </p:grpSpPr>
        <p:sp>
          <p:nvSpPr>
            <p:cNvPr id="1190" name="Google Shape;1190;p38"/>
            <p:cNvSpPr/>
            <p:nvPr/>
          </p:nvSpPr>
          <p:spPr>
            <a:xfrm>
              <a:off x="2470525" y="2170625"/>
              <a:ext cx="180425" cy="192925"/>
            </a:xfrm>
            <a:custGeom>
              <a:avLst/>
              <a:gdLst/>
              <a:ahLst/>
              <a:cxnLst/>
              <a:rect l="l" t="t" r="r" b="b"/>
              <a:pathLst>
                <a:path w="7217" h="7717" extrusionOk="0">
                  <a:moveTo>
                    <a:pt x="1" y="1"/>
                  </a:moveTo>
                  <a:lnTo>
                    <a:pt x="1" y="7716"/>
                  </a:lnTo>
                  <a:lnTo>
                    <a:pt x="7216" y="7716"/>
                  </a:lnTo>
                  <a:lnTo>
                    <a:pt x="7216" y="7216"/>
                  </a:lnTo>
                  <a:lnTo>
                    <a:pt x="513" y="7216"/>
                  </a:lnTo>
                  <a:lnTo>
                    <a:pt x="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2664900" y="2351025"/>
              <a:ext cx="12525" cy="12525"/>
            </a:xfrm>
            <a:custGeom>
              <a:avLst/>
              <a:gdLst/>
              <a:ahLst/>
              <a:cxnLst/>
              <a:rect l="l" t="t" r="r" b="b"/>
              <a:pathLst>
                <a:path w="501" h="501" extrusionOk="0">
                  <a:moveTo>
                    <a:pt x="1" y="0"/>
                  </a:moveTo>
                  <a:lnTo>
                    <a:pt x="1" y="500"/>
                  </a:lnTo>
                  <a:lnTo>
                    <a:pt x="501" y="500"/>
                  </a:lnTo>
                  <a:lnTo>
                    <a:pt x="5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2786950" y="2317975"/>
              <a:ext cx="77400" cy="77125"/>
            </a:xfrm>
            <a:custGeom>
              <a:avLst/>
              <a:gdLst/>
              <a:ahLst/>
              <a:cxnLst/>
              <a:rect l="l" t="t" r="r" b="b"/>
              <a:pathLst>
                <a:path w="3096" h="3085" extrusionOk="0">
                  <a:moveTo>
                    <a:pt x="1786" y="548"/>
                  </a:moveTo>
                  <a:lnTo>
                    <a:pt x="1786" y="1322"/>
                  </a:lnTo>
                  <a:lnTo>
                    <a:pt x="2560" y="1322"/>
                  </a:lnTo>
                  <a:lnTo>
                    <a:pt x="2560" y="1822"/>
                  </a:lnTo>
                  <a:lnTo>
                    <a:pt x="1786" y="1822"/>
                  </a:lnTo>
                  <a:lnTo>
                    <a:pt x="1786" y="2596"/>
                  </a:lnTo>
                  <a:lnTo>
                    <a:pt x="1274" y="2596"/>
                  </a:lnTo>
                  <a:lnTo>
                    <a:pt x="1274" y="1822"/>
                  </a:lnTo>
                  <a:lnTo>
                    <a:pt x="500" y="1822"/>
                  </a:lnTo>
                  <a:lnTo>
                    <a:pt x="500" y="1322"/>
                  </a:lnTo>
                  <a:lnTo>
                    <a:pt x="1274" y="1322"/>
                  </a:lnTo>
                  <a:lnTo>
                    <a:pt x="1274" y="548"/>
                  </a:lnTo>
                  <a:close/>
                  <a:moveTo>
                    <a:pt x="786" y="0"/>
                  </a:moveTo>
                  <a:lnTo>
                    <a:pt x="786" y="774"/>
                  </a:lnTo>
                  <a:lnTo>
                    <a:pt x="0" y="774"/>
                  </a:lnTo>
                  <a:lnTo>
                    <a:pt x="0" y="2310"/>
                  </a:lnTo>
                  <a:lnTo>
                    <a:pt x="774" y="2310"/>
                  </a:lnTo>
                  <a:lnTo>
                    <a:pt x="774" y="3084"/>
                  </a:lnTo>
                  <a:lnTo>
                    <a:pt x="2322" y="3084"/>
                  </a:lnTo>
                  <a:lnTo>
                    <a:pt x="2322" y="2310"/>
                  </a:lnTo>
                  <a:lnTo>
                    <a:pt x="3096" y="2310"/>
                  </a:lnTo>
                  <a:lnTo>
                    <a:pt x="3096" y="774"/>
                  </a:lnTo>
                  <a:lnTo>
                    <a:pt x="2322" y="774"/>
                  </a:lnTo>
                  <a:lnTo>
                    <a:pt x="23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2470525" y="2028650"/>
              <a:ext cx="438775" cy="411975"/>
            </a:xfrm>
            <a:custGeom>
              <a:avLst/>
              <a:gdLst/>
              <a:ahLst/>
              <a:cxnLst/>
              <a:rect l="l" t="t" r="r" b="b"/>
              <a:pathLst>
                <a:path w="17551" h="16479" extrusionOk="0">
                  <a:moveTo>
                    <a:pt x="2561" y="513"/>
                  </a:moveTo>
                  <a:lnTo>
                    <a:pt x="2561" y="2060"/>
                  </a:lnTo>
                  <a:lnTo>
                    <a:pt x="2049" y="2060"/>
                  </a:lnTo>
                  <a:lnTo>
                    <a:pt x="2049" y="513"/>
                  </a:lnTo>
                  <a:close/>
                  <a:moveTo>
                    <a:pt x="5121" y="513"/>
                  </a:moveTo>
                  <a:lnTo>
                    <a:pt x="5121" y="2060"/>
                  </a:lnTo>
                  <a:lnTo>
                    <a:pt x="4621" y="2060"/>
                  </a:lnTo>
                  <a:lnTo>
                    <a:pt x="4621" y="513"/>
                  </a:lnTo>
                  <a:close/>
                  <a:moveTo>
                    <a:pt x="11383" y="513"/>
                  </a:moveTo>
                  <a:lnTo>
                    <a:pt x="11383" y="2060"/>
                  </a:lnTo>
                  <a:lnTo>
                    <a:pt x="10883" y="2060"/>
                  </a:lnTo>
                  <a:lnTo>
                    <a:pt x="10883" y="513"/>
                  </a:lnTo>
                  <a:close/>
                  <a:moveTo>
                    <a:pt x="13943" y="513"/>
                  </a:moveTo>
                  <a:lnTo>
                    <a:pt x="13943" y="2060"/>
                  </a:lnTo>
                  <a:lnTo>
                    <a:pt x="13443" y="2060"/>
                  </a:lnTo>
                  <a:lnTo>
                    <a:pt x="13443" y="513"/>
                  </a:lnTo>
                  <a:close/>
                  <a:moveTo>
                    <a:pt x="15205" y="1572"/>
                  </a:moveTo>
                  <a:cubicBezTo>
                    <a:pt x="15360" y="1572"/>
                    <a:pt x="15467" y="1691"/>
                    <a:pt x="15467" y="1822"/>
                  </a:cubicBezTo>
                  <a:lnTo>
                    <a:pt x="15467" y="3620"/>
                  </a:lnTo>
                  <a:lnTo>
                    <a:pt x="513" y="3620"/>
                  </a:lnTo>
                  <a:lnTo>
                    <a:pt x="513" y="1822"/>
                  </a:lnTo>
                  <a:cubicBezTo>
                    <a:pt x="513" y="1667"/>
                    <a:pt x="620" y="1572"/>
                    <a:pt x="763" y="1572"/>
                  </a:cubicBezTo>
                  <a:lnTo>
                    <a:pt x="1549" y="1572"/>
                  </a:lnTo>
                  <a:lnTo>
                    <a:pt x="1549" y="2620"/>
                  </a:lnTo>
                  <a:lnTo>
                    <a:pt x="3097" y="2620"/>
                  </a:lnTo>
                  <a:lnTo>
                    <a:pt x="3097" y="1572"/>
                  </a:lnTo>
                  <a:lnTo>
                    <a:pt x="4109" y="1572"/>
                  </a:lnTo>
                  <a:lnTo>
                    <a:pt x="4109" y="2620"/>
                  </a:lnTo>
                  <a:lnTo>
                    <a:pt x="5656" y="2620"/>
                  </a:lnTo>
                  <a:lnTo>
                    <a:pt x="5656" y="1572"/>
                  </a:lnTo>
                  <a:lnTo>
                    <a:pt x="10312" y="1572"/>
                  </a:lnTo>
                  <a:lnTo>
                    <a:pt x="10312" y="2620"/>
                  </a:lnTo>
                  <a:lnTo>
                    <a:pt x="11860" y="2620"/>
                  </a:lnTo>
                  <a:lnTo>
                    <a:pt x="11860" y="1572"/>
                  </a:lnTo>
                  <a:lnTo>
                    <a:pt x="12919" y="1572"/>
                  </a:lnTo>
                  <a:lnTo>
                    <a:pt x="12919" y="2620"/>
                  </a:lnTo>
                  <a:lnTo>
                    <a:pt x="14467" y="2620"/>
                  </a:lnTo>
                  <a:lnTo>
                    <a:pt x="14467" y="1572"/>
                  </a:lnTo>
                  <a:close/>
                  <a:moveTo>
                    <a:pt x="14205" y="10300"/>
                  </a:moveTo>
                  <a:cubicBezTo>
                    <a:pt x="15765" y="10300"/>
                    <a:pt x="17027" y="11573"/>
                    <a:pt x="17027" y="13133"/>
                  </a:cubicBezTo>
                  <a:cubicBezTo>
                    <a:pt x="17027" y="14693"/>
                    <a:pt x="15765" y="15955"/>
                    <a:pt x="14205" y="15955"/>
                  </a:cubicBezTo>
                  <a:cubicBezTo>
                    <a:pt x="12633" y="15955"/>
                    <a:pt x="11371" y="14693"/>
                    <a:pt x="11371" y="13133"/>
                  </a:cubicBezTo>
                  <a:cubicBezTo>
                    <a:pt x="11371" y="11573"/>
                    <a:pt x="12633" y="10300"/>
                    <a:pt x="14205" y="10300"/>
                  </a:cubicBezTo>
                  <a:close/>
                  <a:moveTo>
                    <a:pt x="1561" y="1"/>
                  </a:moveTo>
                  <a:lnTo>
                    <a:pt x="1561" y="1060"/>
                  </a:lnTo>
                  <a:lnTo>
                    <a:pt x="775" y="1060"/>
                  </a:lnTo>
                  <a:cubicBezTo>
                    <a:pt x="346" y="1060"/>
                    <a:pt x="1" y="1406"/>
                    <a:pt x="1" y="1834"/>
                  </a:cubicBezTo>
                  <a:lnTo>
                    <a:pt x="1" y="5168"/>
                  </a:lnTo>
                  <a:lnTo>
                    <a:pt x="513" y="5168"/>
                  </a:lnTo>
                  <a:lnTo>
                    <a:pt x="513" y="4108"/>
                  </a:lnTo>
                  <a:lnTo>
                    <a:pt x="15491" y="4108"/>
                  </a:lnTo>
                  <a:lnTo>
                    <a:pt x="15491" y="10014"/>
                  </a:lnTo>
                  <a:cubicBezTo>
                    <a:pt x="15098" y="9859"/>
                    <a:pt x="14657" y="9764"/>
                    <a:pt x="14217" y="9764"/>
                  </a:cubicBezTo>
                  <a:cubicBezTo>
                    <a:pt x="12455" y="9764"/>
                    <a:pt x="11014" y="11121"/>
                    <a:pt x="10883" y="12847"/>
                  </a:cubicBezTo>
                  <a:lnTo>
                    <a:pt x="8788" y="12847"/>
                  </a:lnTo>
                  <a:lnTo>
                    <a:pt x="8788" y="13395"/>
                  </a:lnTo>
                  <a:lnTo>
                    <a:pt x="10871" y="13395"/>
                  </a:lnTo>
                  <a:cubicBezTo>
                    <a:pt x="11002" y="15110"/>
                    <a:pt x="12443" y="16479"/>
                    <a:pt x="14205" y="16479"/>
                  </a:cubicBezTo>
                  <a:cubicBezTo>
                    <a:pt x="16051" y="16479"/>
                    <a:pt x="17539" y="14979"/>
                    <a:pt x="17539" y="13145"/>
                  </a:cubicBezTo>
                  <a:cubicBezTo>
                    <a:pt x="17551" y="11954"/>
                    <a:pt x="16920" y="10919"/>
                    <a:pt x="16003" y="10323"/>
                  </a:cubicBezTo>
                  <a:lnTo>
                    <a:pt x="16003" y="1834"/>
                  </a:lnTo>
                  <a:cubicBezTo>
                    <a:pt x="16003" y="1406"/>
                    <a:pt x="15658" y="1060"/>
                    <a:pt x="15229" y="1060"/>
                  </a:cubicBezTo>
                  <a:lnTo>
                    <a:pt x="14479" y="1060"/>
                  </a:lnTo>
                  <a:lnTo>
                    <a:pt x="14479" y="1"/>
                  </a:lnTo>
                  <a:lnTo>
                    <a:pt x="12931" y="1"/>
                  </a:lnTo>
                  <a:lnTo>
                    <a:pt x="12931" y="1060"/>
                  </a:lnTo>
                  <a:lnTo>
                    <a:pt x="11883" y="1060"/>
                  </a:lnTo>
                  <a:lnTo>
                    <a:pt x="11883" y="1"/>
                  </a:lnTo>
                  <a:lnTo>
                    <a:pt x="10336" y="1"/>
                  </a:lnTo>
                  <a:lnTo>
                    <a:pt x="10336" y="1060"/>
                  </a:lnTo>
                  <a:lnTo>
                    <a:pt x="5668" y="1060"/>
                  </a:lnTo>
                  <a:lnTo>
                    <a:pt x="5668" y="1"/>
                  </a:lnTo>
                  <a:lnTo>
                    <a:pt x="4120" y="1"/>
                  </a:lnTo>
                  <a:lnTo>
                    <a:pt x="4120" y="1060"/>
                  </a:lnTo>
                  <a:lnTo>
                    <a:pt x="3108" y="1060"/>
                  </a:lnTo>
                  <a:lnTo>
                    <a:pt x="31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2580375" y="2215275"/>
              <a:ext cx="51225" cy="51225"/>
            </a:xfrm>
            <a:custGeom>
              <a:avLst/>
              <a:gdLst/>
              <a:ahLst/>
              <a:cxnLst/>
              <a:rect l="l" t="t" r="r" b="b"/>
              <a:pathLst>
                <a:path w="2049" h="2049" extrusionOk="0">
                  <a:moveTo>
                    <a:pt x="1560" y="549"/>
                  </a:moveTo>
                  <a:lnTo>
                    <a:pt x="1560" y="1561"/>
                  </a:lnTo>
                  <a:lnTo>
                    <a:pt x="500" y="1561"/>
                  </a:lnTo>
                  <a:lnTo>
                    <a:pt x="500" y="549"/>
                  </a:lnTo>
                  <a:close/>
                  <a:moveTo>
                    <a:pt x="0" y="1"/>
                  </a:moveTo>
                  <a:lnTo>
                    <a:pt x="0"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2516375" y="2151275"/>
              <a:ext cx="51225" cy="51225"/>
            </a:xfrm>
            <a:custGeom>
              <a:avLst/>
              <a:gdLst/>
              <a:ahLst/>
              <a:cxnLst/>
              <a:rect l="l" t="t" r="r" b="b"/>
              <a:pathLst>
                <a:path w="2049" h="2049" extrusionOk="0">
                  <a:moveTo>
                    <a:pt x="1548" y="501"/>
                  </a:moveTo>
                  <a:lnTo>
                    <a:pt x="1548" y="1549"/>
                  </a:lnTo>
                  <a:lnTo>
                    <a:pt x="489" y="1549"/>
                  </a:lnTo>
                  <a:lnTo>
                    <a:pt x="489" y="501"/>
                  </a:lnTo>
                  <a:close/>
                  <a:moveTo>
                    <a:pt x="0" y="1"/>
                  </a:moveTo>
                  <a:lnTo>
                    <a:pt x="0"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2516375" y="2280175"/>
              <a:ext cx="51225" cy="51525"/>
            </a:xfrm>
            <a:custGeom>
              <a:avLst/>
              <a:gdLst/>
              <a:ahLst/>
              <a:cxnLst/>
              <a:rect l="l" t="t" r="r" b="b"/>
              <a:pathLst>
                <a:path w="2049" h="2061" extrusionOk="0">
                  <a:moveTo>
                    <a:pt x="1560" y="512"/>
                  </a:moveTo>
                  <a:lnTo>
                    <a:pt x="1560" y="1572"/>
                  </a:lnTo>
                  <a:lnTo>
                    <a:pt x="501" y="1572"/>
                  </a:lnTo>
                  <a:lnTo>
                    <a:pt x="501" y="512"/>
                  </a:lnTo>
                  <a:close/>
                  <a:moveTo>
                    <a:pt x="0" y="0"/>
                  </a:moveTo>
                  <a:lnTo>
                    <a:pt x="0" y="2060"/>
                  </a:lnTo>
                  <a:lnTo>
                    <a:pt x="2048" y="2060"/>
                  </a:lnTo>
                  <a:lnTo>
                    <a:pt x="20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2516375" y="2215275"/>
              <a:ext cx="51225" cy="51225"/>
            </a:xfrm>
            <a:custGeom>
              <a:avLst/>
              <a:gdLst/>
              <a:ahLst/>
              <a:cxnLst/>
              <a:rect l="l" t="t" r="r" b="b"/>
              <a:pathLst>
                <a:path w="2049" h="2049" extrusionOk="0">
                  <a:moveTo>
                    <a:pt x="1560" y="549"/>
                  </a:moveTo>
                  <a:lnTo>
                    <a:pt x="1560" y="1561"/>
                  </a:lnTo>
                  <a:lnTo>
                    <a:pt x="501" y="1561"/>
                  </a:lnTo>
                  <a:lnTo>
                    <a:pt x="501" y="549"/>
                  </a:lnTo>
                  <a:close/>
                  <a:moveTo>
                    <a:pt x="0" y="1"/>
                  </a:moveTo>
                  <a:lnTo>
                    <a:pt x="0"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2580375" y="2280175"/>
              <a:ext cx="51225" cy="51525"/>
            </a:xfrm>
            <a:custGeom>
              <a:avLst/>
              <a:gdLst/>
              <a:ahLst/>
              <a:cxnLst/>
              <a:rect l="l" t="t" r="r" b="b"/>
              <a:pathLst>
                <a:path w="2049" h="2061" extrusionOk="0">
                  <a:moveTo>
                    <a:pt x="1560" y="512"/>
                  </a:moveTo>
                  <a:lnTo>
                    <a:pt x="1560" y="1572"/>
                  </a:lnTo>
                  <a:lnTo>
                    <a:pt x="500" y="1572"/>
                  </a:lnTo>
                  <a:lnTo>
                    <a:pt x="500" y="512"/>
                  </a:lnTo>
                  <a:close/>
                  <a:moveTo>
                    <a:pt x="0" y="0"/>
                  </a:moveTo>
                  <a:lnTo>
                    <a:pt x="0" y="2060"/>
                  </a:lnTo>
                  <a:lnTo>
                    <a:pt x="2048" y="2060"/>
                  </a:lnTo>
                  <a:lnTo>
                    <a:pt x="20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2709550" y="2151275"/>
              <a:ext cx="51225" cy="51225"/>
            </a:xfrm>
            <a:custGeom>
              <a:avLst/>
              <a:gdLst/>
              <a:ahLst/>
              <a:cxnLst/>
              <a:rect l="l" t="t" r="r" b="b"/>
              <a:pathLst>
                <a:path w="2049" h="2049" extrusionOk="0">
                  <a:moveTo>
                    <a:pt x="1548" y="501"/>
                  </a:moveTo>
                  <a:lnTo>
                    <a:pt x="1548" y="1549"/>
                  </a:lnTo>
                  <a:lnTo>
                    <a:pt x="489" y="1549"/>
                  </a:lnTo>
                  <a:lnTo>
                    <a:pt x="489" y="501"/>
                  </a:lnTo>
                  <a:close/>
                  <a:moveTo>
                    <a:pt x="1" y="1"/>
                  </a:moveTo>
                  <a:lnTo>
                    <a:pt x="1"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2773550" y="2151275"/>
              <a:ext cx="51225" cy="51225"/>
            </a:xfrm>
            <a:custGeom>
              <a:avLst/>
              <a:gdLst/>
              <a:ahLst/>
              <a:cxnLst/>
              <a:rect l="l" t="t" r="r" b="b"/>
              <a:pathLst>
                <a:path w="2049" h="2049" extrusionOk="0">
                  <a:moveTo>
                    <a:pt x="1548" y="501"/>
                  </a:moveTo>
                  <a:lnTo>
                    <a:pt x="1548" y="1549"/>
                  </a:lnTo>
                  <a:lnTo>
                    <a:pt x="489" y="1549"/>
                  </a:lnTo>
                  <a:lnTo>
                    <a:pt x="489" y="501"/>
                  </a:lnTo>
                  <a:close/>
                  <a:moveTo>
                    <a:pt x="0" y="1"/>
                  </a:moveTo>
                  <a:lnTo>
                    <a:pt x="0"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2709550" y="2215275"/>
              <a:ext cx="51225" cy="51225"/>
            </a:xfrm>
            <a:custGeom>
              <a:avLst/>
              <a:gdLst/>
              <a:ahLst/>
              <a:cxnLst/>
              <a:rect l="l" t="t" r="r" b="b"/>
              <a:pathLst>
                <a:path w="2049" h="2049" extrusionOk="0">
                  <a:moveTo>
                    <a:pt x="1560" y="549"/>
                  </a:moveTo>
                  <a:lnTo>
                    <a:pt x="1560" y="1561"/>
                  </a:lnTo>
                  <a:lnTo>
                    <a:pt x="501" y="1561"/>
                  </a:lnTo>
                  <a:lnTo>
                    <a:pt x="501" y="549"/>
                  </a:lnTo>
                  <a:close/>
                  <a:moveTo>
                    <a:pt x="1" y="1"/>
                  </a:moveTo>
                  <a:lnTo>
                    <a:pt x="1"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2580375" y="2151275"/>
              <a:ext cx="51225" cy="51225"/>
            </a:xfrm>
            <a:custGeom>
              <a:avLst/>
              <a:gdLst/>
              <a:ahLst/>
              <a:cxnLst/>
              <a:rect l="l" t="t" r="r" b="b"/>
              <a:pathLst>
                <a:path w="2049" h="2049" extrusionOk="0">
                  <a:moveTo>
                    <a:pt x="1548" y="501"/>
                  </a:moveTo>
                  <a:lnTo>
                    <a:pt x="1548" y="1549"/>
                  </a:lnTo>
                  <a:lnTo>
                    <a:pt x="488" y="1549"/>
                  </a:lnTo>
                  <a:lnTo>
                    <a:pt x="488" y="501"/>
                  </a:lnTo>
                  <a:close/>
                  <a:moveTo>
                    <a:pt x="0" y="1"/>
                  </a:moveTo>
                  <a:lnTo>
                    <a:pt x="0"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2645550" y="2280175"/>
              <a:ext cx="51225" cy="51525"/>
            </a:xfrm>
            <a:custGeom>
              <a:avLst/>
              <a:gdLst/>
              <a:ahLst/>
              <a:cxnLst/>
              <a:rect l="l" t="t" r="r" b="b"/>
              <a:pathLst>
                <a:path w="2049" h="2061" extrusionOk="0">
                  <a:moveTo>
                    <a:pt x="1560" y="512"/>
                  </a:moveTo>
                  <a:lnTo>
                    <a:pt x="1560" y="1572"/>
                  </a:lnTo>
                  <a:lnTo>
                    <a:pt x="501" y="1572"/>
                  </a:lnTo>
                  <a:lnTo>
                    <a:pt x="501" y="512"/>
                  </a:lnTo>
                  <a:close/>
                  <a:moveTo>
                    <a:pt x="1" y="0"/>
                  </a:moveTo>
                  <a:lnTo>
                    <a:pt x="1" y="2060"/>
                  </a:lnTo>
                  <a:lnTo>
                    <a:pt x="2049" y="2060"/>
                  </a:lnTo>
                  <a:lnTo>
                    <a:pt x="20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2645550" y="2215275"/>
              <a:ext cx="51225" cy="51225"/>
            </a:xfrm>
            <a:custGeom>
              <a:avLst/>
              <a:gdLst/>
              <a:ahLst/>
              <a:cxnLst/>
              <a:rect l="l" t="t" r="r" b="b"/>
              <a:pathLst>
                <a:path w="2049" h="2049" extrusionOk="0">
                  <a:moveTo>
                    <a:pt x="1560" y="549"/>
                  </a:moveTo>
                  <a:lnTo>
                    <a:pt x="1560" y="1561"/>
                  </a:lnTo>
                  <a:lnTo>
                    <a:pt x="501" y="1561"/>
                  </a:lnTo>
                  <a:lnTo>
                    <a:pt x="501" y="549"/>
                  </a:lnTo>
                  <a:close/>
                  <a:moveTo>
                    <a:pt x="1" y="1"/>
                  </a:moveTo>
                  <a:lnTo>
                    <a:pt x="1" y="2049"/>
                  </a:lnTo>
                  <a:lnTo>
                    <a:pt x="2049" y="2049"/>
                  </a:lnTo>
                  <a:lnTo>
                    <a:pt x="20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2645550" y="2151275"/>
              <a:ext cx="51225" cy="51225"/>
            </a:xfrm>
            <a:custGeom>
              <a:avLst/>
              <a:gdLst/>
              <a:ahLst/>
              <a:cxnLst/>
              <a:rect l="l" t="t" r="r" b="b"/>
              <a:pathLst>
                <a:path w="2049" h="2049" extrusionOk="0">
                  <a:moveTo>
                    <a:pt x="1549" y="501"/>
                  </a:moveTo>
                  <a:lnTo>
                    <a:pt x="1549" y="1549"/>
                  </a:lnTo>
                  <a:lnTo>
                    <a:pt x="489" y="1549"/>
                  </a:lnTo>
                  <a:lnTo>
                    <a:pt x="489" y="501"/>
                  </a:lnTo>
                  <a:close/>
                  <a:moveTo>
                    <a:pt x="1" y="1"/>
                  </a:moveTo>
                  <a:lnTo>
                    <a:pt x="1" y="2049"/>
                  </a:lnTo>
                  <a:lnTo>
                    <a:pt x="2049" y="2049"/>
                  </a:lnTo>
                  <a:lnTo>
                    <a:pt x="20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2650925" y="2080450"/>
              <a:ext cx="12825" cy="12825"/>
            </a:xfrm>
            <a:custGeom>
              <a:avLst/>
              <a:gdLst/>
              <a:ahLst/>
              <a:cxnLst/>
              <a:rect l="l" t="t" r="r" b="b"/>
              <a:pathLst>
                <a:path w="513" h="513" extrusionOk="0">
                  <a:moveTo>
                    <a:pt x="0" y="0"/>
                  </a:moveTo>
                  <a:lnTo>
                    <a:pt x="0" y="512"/>
                  </a:lnTo>
                  <a:lnTo>
                    <a:pt x="512" y="512"/>
                  </a:lnTo>
                  <a:lnTo>
                    <a:pt x="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2677400" y="2080450"/>
              <a:ext cx="12525" cy="12825"/>
            </a:xfrm>
            <a:custGeom>
              <a:avLst/>
              <a:gdLst/>
              <a:ahLst/>
              <a:cxnLst/>
              <a:rect l="l" t="t" r="r" b="b"/>
              <a:pathLst>
                <a:path w="501" h="513" extrusionOk="0">
                  <a:moveTo>
                    <a:pt x="1" y="0"/>
                  </a:moveTo>
                  <a:lnTo>
                    <a:pt x="1" y="512"/>
                  </a:lnTo>
                  <a:lnTo>
                    <a:pt x="501" y="512"/>
                  </a:lnTo>
                  <a:lnTo>
                    <a:pt x="5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E5F6A3C3-07D6-4EE0-6FF1-BD6C259D1761}"/>
              </a:ext>
            </a:extLst>
          </p:cNvPr>
          <p:cNvPicPr>
            <a:picLocks noChangeAspect="1"/>
          </p:cNvPicPr>
          <p:nvPr/>
        </p:nvPicPr>
        <p:blipFill>
          <a:blip r:embed="rId8"/>
          <a:stretch>
            <a:fillRect/>
          </a:stretch>
        </p:blipFill>
        <p:spPr>
          <a:xfrm>
            <a:off x="6910233" y="1094343"/>
            <a:ext cx="1347831" cy="1347831"/>
          </a:xfrm>
          <a:prstGeom prst="rect">
            <a:avLst/>
          </a:prstGeom>
        </p:spPr>
      </p:pic>
      <p:sp>
        <p:nvSpPr>
          <p:cNvPr id="6" name="Google Shape;1182;p38">
            <a:extLst>
              <a:ext uri="{FF2B5EF4-FFF2-40B4-BE49-F238E27FC236}">
                <a16:creationId xmlns:a16="http://schemas.microsoft.com/office/drawing/2014/main" id="{60F4F497-FB93-46B1-7A6A-4CDB51700214}"/>
              </a:ext>
            </a:extLst>
          </p:cNvPr>
          <p:cNvSpPr txBox="1">
            <a:spLocks/>
          </p:cNvSpPr>
          <p:nvPr/>
        </p:nvSpPr>
        <p:spPr>
          <a:xfrm>
            <a:off x="2420638" y="2455212"/>
            <a:ext cx="5890094" cy="101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3600"/>
              <a:buFont typeface="Lexend"/>
              <a:buNone/>
              <a:defRPr sz="6500" b="1" i="0" u="none" strike="noStrike" cap="none">
                <a:solidFill>
                  <a:schemeClr val="accent2"/>
                </a:solidFill>
                <a:latin typeface="Lexend"/>
                <a:ea typeface="Lexend"/>
                <a:cs typeface="Lexend"/>
                <a:sym typeface="Lexend"/>
              </a:defRPr>
            </a:lvl1pPr>
            <a:lvl2pPr marR="0" lvl="1"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2pPr>
            <a:lvl3pPr marR="0" lvl="2"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3pPr>
            <a:lvl4pPr marR="0" lvl="3"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4pPr>
            <a:lvl5pPr marR="0" lvl="4"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5pPr>
            <a:lvl6pPr marR="0" lvl="5"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6pPr>
            <a:lvl7pPr marR="0" lvl="6"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7pPr>
            <a:lvl8pPr marR="0" lvl="7"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8pPr>
            <a:lvl9pPr marR="0" lvl="8"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9pPr>
          </a:lstStyle>
          <a:p>
            <a:r>
              <a:rPr lang="en-US" sz="4000">
                <a:solidFill>
                  <a:srgbClr val="FF6600"/>
                </a:solidFill>
              </a:rPr>
              <a:t>IT20623418</a:t>
            </a:r>
          </a:p>
        </p:txBody>
      </p:sp>
      <p:sp>
        <p:nvSpPr>
          <p:cNvPr id="7" name="Rectangle 6">
            <a:extLst>
              <a:ext uri="{FF2B5EF4-FFF2-40B4-BE49-F238E27FC236}">
                <a16:creationId xmlns:a16="http://schemas.microsoft.com/office/drawing/2014/main" id="{401BBA27-0EFC-A323-B2D9-E6F4B1796559}"/>
              </a:ext>
            </a:extLst>
          </p:cNvPr>
          <p:cNvSpPr/>
          <p:nvPr/>
        </p:nvSpPr>
        <p:spPr>
          <a:xfrm>
            <a:off x="1163817" y="476692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IT20623418  </a:t>
            </a:r>
            <a:r>
              <a:rPr lang="en-US" sz="1800" b="1">
                <a:solidFill>
                  <a:schemeClr val="tx1"/>
                </a:solidFill>
              </a:rPr>
              <a:t>|</a:t>
            </a:r>
            <a:r>
              <a:rPr lang="en-US" b="1">
                <a:solidFill>
                  <a:schemeClr val="tx1"/>
                </a:solidFill>
              </a:rPr>
              <a:t>  </a:t>
            </a:r>
            <a:r>
              <a:rPr lang="en-US" sz="1800" b="1">
                <a:solidFill>
                  <a:schemeClr val="tx1"/>
                </a:solidFill>
              </a:rPr>
              <a:t> </a:t>
            </a:r>
            <a:r>
              <a:rPr lang="en-US" b="1">
                <a:solidFill>
                  <a:schemeClr val="tx1"/>
                </a:solidFill>
              </a:rPr>
              <a:t>Jayasekara J.M.P.N.K </a:t>
            </a:r>
            <a:r>
              <a:rPr lang="en-US" sz="1800" b="1">
                <a:solidFill>
                  <a:schemeClr val="tx1"/>
                </a:solidFill>
              </a:rPr>
              <a:t> |</a:t>
            </a:r>
            <a:r>
              <a:rPr lang="en-US" b="1">
                <a:solidFill>
                  <a:schemeClr val="tx1"/>
                </a:solidFill>
              </a:rPr>
              <a:t>   2023-24-015</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47"/>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p>
            <a:r>
              <a:rPr lang="en"/>
              <a:t>Background </a:t>
            </a:r>
            <a:endParaRPr lang="en">
              <a:solidFill>
                <a:schemeClr val="accent1"/>
              </a:solidFill>
            </a:endParaRPr>
          </a:p>
        </p:txBody>
      </p:sp>
      <p:pic>
        <p:nvPicPr>
          <p:cNvPr id="1531" name="Google Shape;1531;p47"/>
          <p:cNvPicPr preferRelativeResize="0"/>
          <p:nvPr/>
        </p:nvPicPr>
        <p:blipFill>
          <a:blip r:embed="rId3">
            <a:alphaModFix/>
          </a:blip>
          <a:stretch>
            <a:fillRect/>
          </a:stretch>
        </p:blipFill>
        <p:spPr>
          <a:xfrm rot="899998">
            <a:off x="378432" y="1546627"/>
            <a:ext cx="665522" cy="621153"/>
          </a:xfrm>
          <a:prstGeom prst="rect">
            <a:avLst/>
          </a:prstGeom>
          <a:noFill/>
          <a:ln>
            <a:noFill/>
          </a:ln>
        </p:spPr>
      </p:pic>
      <p:pic>
        <p:nvPicPr>
          <p:cNvPr id="1568" name="Google Shape;1568;p47"/>
          <p:cNvPicPr preferRelativeResize="0"/>
          <p:nvPr/>
        </p:nvPicPr>
        <p:blipFill>
          <a:blip r:embed="rId4">
            <a:alphaModFix/>
          </a:blip>
          <a:stretch>
            <a:fillRect/>
          </a:stretch>
        </p:blipFill>
        <p:spPr>
          <a:xfrm rot="900000">
            <a:off x="7371597" y="3708264"/>
            <a:ext cx="1018695" cy="949418"/>
          </a:xfrm>
          <a:prstGeom prst="rect">
            <a:avLst/>
          </a:prstGeom>
          <a:noFill/>
          <a:ln>
            <a:noFill/>
          </a:ln>
        </p:spPr>
      </p:pic>
      <p:pic>
        <p:nvPicPr>
          <p:cNvPr id="3" name="Google Shape;1185;p38">
            <a:extLst>
              <a:ext uri="{FF2B5EF4-FFF2-40B4-BE49-F238E27FC236}">
                <a16:creationId xmlns:a16="http://schemas.microsoft.com/office/drawing/2014/main" id="{CE89255E-4892-E16E-D480-9CD48B8924A8}"/>
              </a:ext>
            </a:extLst>
          </p:cNvPr>
          <p:cNvPicPr preferRelativeResize="0"/>
          <p:nvPr/>
        </p:nvPicPr>
        <p:blipFill>
          <a:blip r:embed="rId5">
            <a:alphaModFix/>
          </a:blip>
          <a:stretch>
            <a:fillRect/>
          </a:stretch>
        </p:blipFill>
        <p:spPr>
          <a:xfrm rot="20700001" flipH="1">
            <a:off x="1094175" y="4226146"/>
            <a:ext cx="321896" cy="300100"/>
          </a:xfrm>
          <a:prstGeom prst="rect">
            <a:avLst/>
          </a:prstGeom>
          <a:noFill/>
          <a:ln>
            <a:noFill/>
          </a:ln>
        </p:spPr>
      </p:pic>
      <p:pic>
        <p:nvPicPr>
          <p:cNvPr id="5" name="Google Shape;1184;p38" descr="A heart with a white cross&#10;&#10;Description automatically generated">
            <a:extLst>
              <a:ext uri="{FF2B5EF4-FFF2-40B4-BE49-F238E27FC236}">
                <a16:creationId xmlns:a16="http://schemas.microsoft.com/office/drawing/2014/main" id="{23DEBEDC-3B9D-7A44-6434-EC81A57C8553}"/>
              </a:ext>
            </a:extLst>
          </p:cNvPr>
          <p:cNvPicPr preferRelativeResize="0"/>
          <p:nvPr/>
        </p:nvPicPr>
        <p:blipFill>
          <a:blip r:embed="rId4">
            <a:alphaModFix/>
          </a:blip>
          <a:stretch>
            <a:fillRect/>
          </a:stretch>
        </p:blipFill>
        <p:spPr>
          <a:xfrm rot="-2100000">
            <a:off x="184465" y="3208584"/>
            <a:ext cx="774573" cy="599132"/>
          </a:xfrm>
          <a:prstGeom prst="rect">
            <a:avLst/>
          </a:prstGeom>
          <a:noFill/>
          <a:ln>
            <a:noFill/>
          </a:ln>
        </p:spPr>
      </p:pic>
      <p:sp>
        <p:nvSpPr>
          <p:cNvPr id="10" name="Google Shape;1224;p40">
            <a:extLst>
              <a:ext uri="{FF2B5EF4-FFF2-40B4-BE49-F238E27FC236}">
                <a16:creationId xmlns:a16="http://schemas.microsoft.com/office/drawing/2014/main" id="{601A9BE0-ECCB-24ED-F0C9-48F2ECCE4F53}"/>
              </a:ext>
            </a:extLst>
          </p:cNvPr>
          <p:cNvSpPr txBox="1">
            <a:spLocks/>
          </p:cNvSpPr>
          <p:nvPr/>
        </p:nvSpPr>
        <p:spPr>
          <a:xfrm>
            <a:off x="1691821" y="1403117"/>
            <a:ext cx="3764954" cy="277985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a:buChar char="v"/>
            </a:pPr>
            <a:r>
              <a:rPr lang="en-US" sz="1600">
                <a:solidFill>
                  <a:schemeClr val="tx1"/>
                </a:solidFill>
              </a:rPr>
              <a:t>The healthcare industry has witnessed a significant surge in utilizing data mining and machine learning techniques for predicting cardiovascular diseases.</a:t>
            </a:r>
            <a:endParaRPr lang="en-US">
              <a:solidFill>
                <a:schemeClr val="tx1"/>
              </a:solidFill>
            </a:endParaRPr>
          </a:p>
          <a:p>
            <a:pPr marL="285750" indent="-285750">
              <a:buFont typeface="Wingdings"/>
              <a:buChar char="v"/>
            </a:pPr>
            <a:r>
              <a:rPr lang="en-US" sz="1600">
                <a:solidFill>
                  <a:schemeClr val="tx1"/>
                </a:solidFill>
              </a:rPr>
              <a:t>Heart disease remains a leading cause of mortality globally, prompting extensive research into early detection and prevention strategies.</a:t>
            </a:r>
            <a:endParaRPr lang="en-US">
              <a:solidFill>
                <a:schemeClr val="tx1"/>
              </a:solidFill>
            </a:endParaRPr>
          </a:p>
          <a:p>
            <a:pPr marL="285750" indent="-285750">
              <a:buFont typeface="Wingdings"/>
              <a:buChar char="v"/>
            </a:pPr>
            <a:endParaRPr lang="en-US" sz="1600">
              <a:solidFill>
                <a:schemeClr val="tx1"/>
              </a:solidFill>
            </a:endParaRPr>
          </a:p>
        </p:txBody>
      </p:sp>
      <p:sp>
        <p:nvSpPr>
          <p:cNvPr id="4" name="Rectangle 3">
            <a:extLst>
              <a:ext uri="{FF2B5EF4-FFF2-40B4-BE49-F238E27FC236}">
                <a16:creationId xmlns:a16="http://schemas.microsoft.com/office/drawing/2014/main" id="{ADADA24E-AB52-B433-33BD-0E37E1159672}"/>
              </a:ext>
            </a:extLst>
          </p:cNvPr>
          <p:cNvSpPr/>
          <p:nvPr/>
        </p:nvSpPr>
        <p:spPr>
          <a:xfrm>
            <a:off x="1202961" y="471994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IT20623418  </a:t>
            </a:r>
            <a:r>
              <a:rPr lang="en-US" sz="1800" b="1">
                <a:solidFill>
                  <a:schemeClr val="tx1"/>
                </a:solidFill>
              </a:rPr>
              <a:t>|</a:t>
            </a:r>
            <a:r>
              <a:rPr lang="en-US" b="1">
                <a:solidFill>
                  <a:schemeClr val="tx1"/>
                </a:solidFill>
              </a:rPr>
              <a:t>  </a:t>
            </a:r>
            <a:r>
              <a:rPr lang="en-US" sz="1800" b="1">
                <a:solidFill>
                  <a:schemeClr val="tx1"/>
                </a:solidFill>
              </a:rPr>
              <a:t> </a:t>
            </a:r>
            <a:r>
              <a:rPr lang="en-US" b="1">
                <a:solidFill>
                  <a:schemeClr val="tx1"/>
                </a:solidFill>
              </a:rPr>
              <a:t>Jayasekara J.M.P.N.K </a:t>
            </a:r>
            <a:r>
              <a:rPr lang="en-US" sz="1800" b="1">
                <a:solidFill>
                  <a:schemeClr val="tx1"/>
                </a:solidFill>
              </a:rPr>
              <a:t> |</a:t>
            </a:r>
            <a:r>
              <a:rPr lang="en-US" b="1">
                <a:solidFill>
                  <a:schemeClr val="tx1"/>
                </a:solidFill>
              </a:rPr>
              <a:t>   2023-24-015</a:t>
            </a:r>
          </a:p>
        </p:txBody>
      </p:sp>
      <p:pic>
        <p:nvPicPr>
          <p:cNvPr id="6" name="Picture 5" descr="A person holding his chest with a heartbeat line&#10;&#10;Description automatically generated">
            <a:extLst>
              <a:ext uri="{FF2B5EF4-FFF2-40B4-BE49-F238E27FC236}">
                <a16:creationId xmlns:a16="http://schemas.microsoft.com/office/drawing/2014/main" id="{D1546EFC-C2AE-62FF-96C1-8539E1429FFA}"/>
              </a:ext>
            </a:extLst>
          </p:cNvPr>
          <p:cNvPicPr>
            <a:picLocks noChangeAspect="1"/>
          </p:cNvPicPr>
          <p:nvPr/>
        </p:nvPicPr>
        <p:blipFill>
          <a:blip r:embed="rId6"/>
          <a:stretch>
            <a:fillRect/>
          </a:stretch>
        </p:blipFill>
        <p:spPr>
          <a:xfrm>
            <a:off x="6523219" y="840632"/>
            <a:ext cx="1907827" cy="1728422"/>
          </a:xfrm>
          <a:prstGeom prst="rect">
            <a:avLst/>
          </a:prstGeom>
        </p:spPr>
      </p:pic>
      <p:pic>
        <p:nvPicPr>
          <p:cNvPr id="2" name="Google Shape;1185;p38">
            <a:extLst>
              <a:ext uri="{FF2B5EF4-FFF2-40B4-BE49-F238E27FC236}">
                <a16:creationId xmlns:a16="http://schemas.microsoft.com/office/drawing/2014/main" id="{FD9E5C5F-B71B-092A-EE1B-4DAECCDECFBE}"/>
              </a:ext>
            </a:extLst>
          </p:cNvPr>
          <p:cNvPicPr preferRelativeResize="0"/>
          <p:nvPr/>
        </p:nvPicPr>
        <p:blipFill>
          <a:blip r:embed="rId5">
            <a:alphaModFix/>
          </a:blip>
          <a:stretch>
            <a:fillRect/>
          </a:stretch>
        </p:blipFill>
        <p:spPr>
          <a:xfrm rot="20700001" flipH="1">
            <a:off x="6817108" y="2703977"/>
            <a:ext cx="321896" cy="300100"/>
          </a:xfrm>
          <a:prstGeom prst="rect">
            <a:avLst/>
          </a:prstGeom>
          <a:noFill/>
          <a:ln>
            <a:noFill/>
          </a:ln>
        </p:spPr>
      </p:pic>
    </p:spTree>
    <p:extLst>
      <p:ext uri="{BB962C8B-B14F-4D97-AF65-F5344CB8AC3E}">
        <p14:creationId xmlns:p14="http://schemas.microsoft.com/office/powerpoint/2010/main" val="616221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41"/>
          <p:cNvSpPr txBox="1">
            <a:spLocks noGrp="1"/>
          </p:cNvSpPr>
          <p:nvPr>
            <p:ph type="title"/>
          </p:nvPr>
        </p:nvSpPr>
        <p:spPr>
          <a:xfrm>
            <a:off x="4288625" y="422943"/>
            <a:ext cx="4134000" cy="407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 Research Problem</a:t>
            </a:r>
            <a:endParaRPr/>
          </a:p>
        </p:txBody>
      </p:sp>
      <p:sp>
        <p:nvSpPr>
          <p:cNvPr id="1275" name="Google Shape;1275;p41"/>
          <p:cNvSpPr txBox="1">
            <a:spLocks noGrp="1"/>
          </p:cNvSpPr>
          <p:nvPr>
            <p:ph type="title" idx="2"/>
          </p:nvPr>
        </p:nvSpPr>
        <p:spPr>
          <a:xfrm>
            <a:off x="4296776" y="2316243"/>
            <a:ext cx="4134000" cy="53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Specific </a:t>
            </a:r>
            <a:r>
              <a:rPr lang="en-US"/>
              <a:t>Objective</a:t>
            </a:r>
            <a:endParaRPr/>
          </a:p>
        </p:txBody>
      </p:sp>
      <p:sp>
        <p:nvSpPr>
          <p:cNvPr id="1276" name="Google Shape;1276;p41"/>
          <p:cNvSpPr txBox="1">
            <a:spLocks noGrp="1"/>
          </p:cNvSpPr>
          <p:nvPr>
            <p:ph type="subTitle" idx="1"/>
          </p:nvPr>
        </p:nvSpPr>
        <p:spPr>
          <a:xfrm>
            <a:off x="4299053" y="2880645"/>
            <a:ext cx="4327496" cy="1353012"/>
          </a:xfrm>
          <a:prstGeom prst="rect">
            <a:avLst/>
          </a:prstGeom>
        </p:spPr>
        <p:txBody>
          <a:bodyPr spcFirstLastPara="1" wrap="square" lIns="0" tIns="0" rIns="0" bIns="0" anchor="t" anchorCtr="0">
            <a:noAutofit/>
          </a:bodyPr>
          <a:lstStyle/>
          <a:p>
            <a:pPr marL="285750" indent="-285750" algn="just">
              <a:buFont typeface="Wingdings" panose="05000000000000000000" pitchFamily="2" charset="2"/>
              <a:buChar char="Ø"/>
            </a:pPr>
            <a:r>
              <a:rPr lang="en-US" sz="1400" dirty="0"/>
              <a:t>Develop a logistic regression model to predict heart attack possibility and stratify risk levels into five categories (Dark red ,Red, Orange, Yellow, Green) based on WHO guidelines, ensuring accuracy, clarity, and usability for effective cardiovascular risk management.</a:t>
            </a:r>
            <a:endParaRPr sz="1400" dirty="0"/>
          </a:p>
        </p:txBody>
      </p:sp>
      <p:sp>
        <p:nvSpPr>
          <p:cNvPr id="1277" name="Google Shape;1277;p41"/>
          <p:cNvSpPr txBox="1">
            <a:spLocks noGrp="1"/>
          </p:cNvSpPr>
          <p:nvPr>
            <p:ph type="subTitle" idx="3"/>
          </p:nvPr>
        </p:nvSpPr>
        <p:spPr>
          <a:xfrm>
            <a:off x="4288625" y="909843"/>
            <a:ext cx="3962240" cy="1027800"/>
          </a:xfrm>
          <a:prstGeom prst="rect">
            <a:avLst/>
          </a:prstGeom>
        </p:spPr>
        <p:txBody>
          <a:bodyPr spcFirstLastPara="1" wrap="square" lIns="0" tIns="0" rIns="0" bIns="0" anchor="t" anchorCtr="0">
            <a:noAutofit/>
          </a:bodyPr>
          <a:lstStyle/>
          <a:p>
            <a:pPr marL="285750" lvl="0" indent="-285750" algn="just" rtl="0">
              <a:spcBef>
                <a:spcPts val="0"/>
              </a:spcBef>
              <a:spcAft>
                <a:spcPts val="0"/>
              </a:spcAft>
              <a:buFont typeface="Wingdings" panose="05000000000000000000" pitchFamily="2" charset="2"/>
              <a:buChar char="Ø"/>
            </a:pPr>
            <a:r>
              <a:rPr lang="en-US" sz="1400"/>
              <a:t>Predicting heart attack possibility with sufficient accuracy and clarity for effective risk communication remains a challenge in cardiovascular risk management.</a:t>
            </a:r>
            <a:endParaRPr sz="1400"/>
          </a:p>
        </p:txBody>
      </p:sp>
      <p:pic>
        <p:nvPicPr>
          <p:cNvPr id="1278" name="Google Shape;1278;p41"/>
          <p:cNvPicPr preferRelativeResize="0"/>
          <p:nvPr/>
        </p:nvPicPr>
        <p:blipFill rotWithShape="1">
          <a:blip r:embed="rId3">
            <a:alphaModFix/>
          </a:blip>
          <a:srcRect l="18470" r="29790"/>
          <a:stretch/>
        </p:blipFill>
        <p:spPr>
          <a:xfrm>
            <a:off x="0" y="0"/>
            <a:ext cx="3986749" cy="5143502"/>
          </a:xfrm>
          <a:prstGeom prst="rect">
            <a:avLst/>
          </a:prstGeom>
          <a:noFill/>
          <a:ln>
            <a:noFill/>
          </a:ln>
        </p:spPr>
      </p:pic>
      <p:cxnSp>
        <p:nvCxnSpPr>
          <p:cNvPr id="1279" name="Google Shape;1279;p41"/>
          <p:cNvCxnSpPr/>
          <p:nvPr/>
        </p:nvCxnSpPr>
        <p:spPr>
          <a:xfrm>
            <a:off x="3989350" y="-8050"/>
            <a:ext cx="0" cy="5164800"/>
          </a:xfrm>
          <a:prstGeom prst="straightConnector1">
            <a:avLst/>
          </a:prstGeom>
          <a:noFill/>
          <a:ln w="19050" cap="flat" cmpd="sng">
            <a:solidFill>
              <a:schemeClr val="accent1"/>
            </a:solidFill>
            <a:prstDash val="solid"/>
            <a:round/>
            <a:headEnd type="none" w="med" len="med"/>
            <a:tailEnd type="none" w="med" len="med"/>
          </a:ln>
        </p:spPr>
      </p:cxnSp>
      <p:pic>
        <p:nvPicPr>
          <p:cNvPr id="1280" name="Google Shape;1280;p41"/>
          <p:cNvPicPr preferRelativeResize="0"/>
          <p:nvPr/>
        </p:nvPicPr>
        <p:blipFill>
          <a:blip r:embed="rId4">
            <a:alphaModFix/>
          </a:blip>
          <a:stretch>
            <a:fillRect/>
          </a:stretch>
        </p:blipFill>
        <p:spPr>
          <a:xfrm rot="-900008" flipH="1">
            <a:off x="6845571" y="1935567"/>
            <a:ext cx="410087" cy="382752"/>
          </a:xfrm>
          <a:prstGeom prst="rect">
            <a:avLst/>
          </a:prstGeom>
          <a:noFill/>
          <a:ln>
            <a:noFill/>
          </a:ln>
        </p:spPr>
      </p:pic>
      <p:sp>
        <p:nvSpPr>
          <p:cNvPr id="2" name="Rectangle 1">
            <a:extLst>
              <a:ext uri="{FF2B5EF4-FFF2-40B4-BE49-F238E27FC236}">
                <a16:creationId xmlns:a16="http://schemas.microsoft.com/office/drawing/2014/main" id="{05F703E9-D56C-3288-BDC3-7FAC39983203}"/>
              </a:ext>
            </a:extLst>
          </p:cNvPr>
          <p:cNvSpPr/>
          <p:nvPr/>
        </p:nvSpPr>
        <p:spPr>
          <a:xfrm>
            <a:off x="1163817" y="476692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IT20623418  </a:t>
            </a:r>
            <a:r>
              <a:rPr lang="en-US" sz="1800" b="1">
                <a:solidFill>
                  <a:schemeClr val="tx1"/>
                </a:solidFill>
              </a:rPr>
              <a:t>|</a:t>
            </a:r>
            <a:r>
              <a:rPr lang="en-US" b="1">
                <a:solidFill>
                  <a:schemeClr val="tx1"/>
                </a:solidFill>
              </a:rPr>
              <a:t>  </a:t>
            </a:r>
            <a:r>
              <a:rPr lang="en-US" sz="1800" b="1">
                <a:solidFill>
                  <a:schemeClr val="tx1"/>
                </a:solidFill>
              </a:rPr>
              <a:t> </a:t>
            </a:r>
            <a:r>
              <a:rPr lang="en-US" b="1">
                <a:solidFill>
                  <a:schemeClr val="tx1"/>
                </a:solidFill>
              </a:rPr>
              <a:t>Jayasekara J.M.P.N.K </a:t>
            </a:r>
            <a:r>
              <a:rPr lang="en-US" sz="1800" b="1">
                <a:solidFill>
                  <a:schemeClr val="tx1"/>
                </a:solidFill>
              </a:rPr>
              <a:t> |</a:t>
            </a:r>
            <a:r>
              <a:rPr lang="en-US" b="1">
                <a:solidFill>
                  <a:schemeClr val="tx1"/>
                </a:solidFill>
              </a:rPr>
              <a:t> 2023-24-015</a:t>
            </a:r>
          </a:p>
        </p:txBody>
      </p:sp>
    </p:spTree>
    <p:extLst>
      <p:ext uri="{BB962C8B-B14F-4D97-AF65-F5344CB8AC3E}">
        <p14:creationId xmlns:p14="http://schemas.microsoft.com/office/powerpoint/2010/main" val="1001984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42"/>
          <p:cNvSpPr txBox="1">
            <a:spLocks noGrp="1"/>
          </p:cNvSpPr>
          <p:nvPr>
            <p:ph type="title"/>
          </p:nvPr>
        </p:nvSpPr>
        <p:spPr>
          <a:xfrm>
            <a:off x="6315738" y="3561658"/>
            <a:ext cx="2646419" cy="374400"/>
          </a:xfrm>
          <a:prstGeom prst="rect">
            <a:avLst/>
          </a:prstGeom>
        </p:spPr>
        <p:txBody>
          <a:bodyPr spcFirstLastPara="1" wrap="square" lIns="0" tIns="0" rIns="0" bIns="0" anchor="ctr" anchorCtr="0">
            <a:noAutofit/>
          </a:bodyPr>
          <a:lstStyle/>
          <a:p>
            <a:pPr algn="ctr"/>
            <a:r>
              <a:rPr lang="en" dirty="0">
                <a:solidFill>
                  <a:schemeClr val="accent2"/>
                </a:solidFill>
              </a:rPr>
              <a:t>System </a:t>
            </a:r>
            <a:br>
              <a:rPr lang="en" dirty="0"/>
            </a:br>
            <a:endParaRPr lang="en">
              <a:solidFill>
                <a:schemeClr val="accent1"/>
              </a:solidFill>
            </a:endParaRPr>
          </a:p>
        </p:txBody>
      </p:sp>
      <p:pic>
        <p:nvPicPr>
          <p:cNvPr id="1287" name="Google Shape;1287;p42"/>
          <p:cNvPicPr preferRelativeResize="0"/>
          <p:nvPr/>
        </p:nvPicPr>
        <p:blipFill>
          <a:blip r:embed="rId3">
            <a:alphaModFix/>
          </a:blip>
          <a:stretch>
            <a:fillRect/>
          </a:stretch>
        </p:blipFill>
        <p:spPr>
          <a:xfrm>
            <a:off x="5889576" y="-2032250"/>
            <a:ext cx="2952598" cy="5143499"/>
          </a:xfrm>
          <a:prstGeom prst="rect">
            <a:avLst/>
          </a:prstGeom>
          <a:noFill/>
          <a:ln>
            <a:noFill/>
          </a:ln>
        </p:spPr>
      </p:pic>
      <p:pic>
        <p:nvPicPr>
          <p:cNvPr id="1288" name="Google Shape;1288;p42"/>
          <p:cNvPicPr preferRelativeResize="0"/>
          <p:nvPr/>
        </p:nvPicPr>
        <p:blipFill>
          <a:blip r:embed="rId4">
            <a:alphaModFix/>
          </a:blip>
          <a:stretch>
            <a:fillRect/>
          </a:stretch>
        </p:blipFill>
        <p:spPr>
          <a:xfrm rot="899999">
            <a:off x="3574581" y="4286904"/>
            <a:ext cx="321896" cy="300100"/>
          </a:xfrm>
          <a:prstGeom prst="rect">
            <a:avLst/>
          </a:prstGeom>
          <a:noFill/>
          <a:ln>
            <a:noFill/>
          </a:ln>
        </p:spPr>
      </p:pic>
      <p:pic>
        <p:nvPicPr>
          <p:cNvPr id="1289" name="Google Shape;1289;p42"/>
          <p:cNvPicPr preferRelativeResize="0"/>
          <p:nvPr/>
        </p:nvPicPr>
        <p:blipFill>
          <a:blip r:embed="rId5">
            <a:alphaModFix/>
          </a:blip>
          <a:stretch>
            <a:fillRect/>
          </a:stretch>
        </p:blipFill>
        <p:spPr>
          <a:xfrm rot="899998">
            <a:off x="7188263" y="4312971"/>
            <a:ext cx="665522" cy="621153"/>
          </a:xfrm>
          <a:prstGeom prst="rect">
            <a:avLst/>
          </a:prstGeom>
          <a:noFill/>
          <a:ln>
            <a:noFill/>
          </a:ln>
        </p:spPr>
      </p:pic>
      <p:pic>
        <p:nvPicPr>
          <p:cNvPr id="1290" name="Google Shape;1290;p42"/>
          <p:cNvPicPr preferRelativeResize="0"/>
          <p:nvPr/>
        </p:nvPicPr>
        <p:blipFill>
          <a:blip r:embed="rId6">
            <a:alphaModFix/>
          </a:blip>
          <a:stretch>
            <a:fillRect/>
          </a:stretch>
        </p:blipFill>
        <p:spPr>
          <a:xfrm rot="899987">
            <a:off x="1038419" y="3809692"/>
            <a:ext cx="535946" cy="500209"/>
          </a:xfrm>
          <a:prstGeom prst="rect">
            <a:avLst/>
          </a:prstGeom>
          <a:noFill/>
          <a:ln>
            <a:noFill/>
          </a:ln>
        </p:spPr>
      </p:pic>
      <p:grpSp>
        <p:nvGrpSpPr>
          <p:cNvPr id="1291" name="Google Shape;1291;p42"/>
          <p:cNvGrpSpPr/>
          <p:nvPr/>
        </p:nvGrpSpPr>
        <p:grpSpPr>
          <a:xfrm>
            <a:off x="713225" y="-346400"/>
            <a:ext cx="451641" cy="1340475"/>
            <a:chOff x="9385150" y="1954263"/>
            <a:chExt cx="451641" cy="1340475"/>
          </a:xfrm>
        </p:grpSpPr>
        <p:grpSp>
          <p:nvGrpSpPr>
            <p:cNvPr id="1292" name="Google Shape;1292;p42"/>
            <p:cNvGrpSpPr/>
            <p:nvPr/>
          </p:nvGrpSpPr>
          <p:grpSpPr>
            <a:xfrm>
              <a:off x="9589683" y="1954263"/>
              <a:ext cx="42575" cy="1340475"/>
              <a:chOff x="9703875" y="1954263"/>
              <a:chExt cx="42575" cy="1340475"/>
            </a:xfrm>
          </p:grpSpPr>
          <p:sp>
            <p:nvSpPr>
              <p:cNvPr id="1293" name="Google Shape;1293;p42"/>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2"/>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2"/>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2"/>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2"/>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2"/>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2"/>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2"/>
            <p:cNvGrpSpPr/>
            <p:nvPr/>
          </p:nvGrpSpPr>
          <p:grpSpPr>
            <a:xfrm>
              <a:off x="9487417" y="1954263"/>
              <a:ext cx="42575" cy="1340475"/>
              <a:chOff x="9544525" y="1954263"/>
              <a:chExt cx="42575" cy="1340475"/>
            </a:xfrm>
          </p:grpSpPr>
          <p:sp>
            <p:nvSpPr>
              <p:cNvPr id="1301" name="Google Shape;1301;p4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42"/>
            <p:cNvGrpSpPr/>
            <p:nvPr/>
          </p:nvGrpSpPr>
          <p:grpSpPr>
            <a:xfrm>
              <a:off x="9385150" y="1954263"/>
              <a:ext cx="42575" cy="1340475"/>
              <a:chOff x="9385150" y="1954263"/>
              <a:chExt cx="42575" cy="1340475"/>
            </a:xfrm>
          </p:grpSpPr>
          <p:sp>
            <p:nvSpPr>
              <p:cNvPr id="1309" name="Google Shape;1309;p4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42"/>
            <p:cNvGrpSpPr/>
            <p:nvPr/>
          </p:nvGrpSpPr>
          <p:grpSpPr>
            <a:xfrm>
              <a:off x="9794216" y="1954263"/>
              <a:ext cx="42575" cy="1340475"/>
              <a:chOff x="9544525" y="1954263"/>
              <a:chExt cx="42575" cy="1340475"/>
            </a:xfrm>
          </p:grpSpPr>
          <p:sp>
            <p:nvSpPr>
              <p:cNvPr id="1317" name="Google Shape;1317;p4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42"/>
            <p:cNvGrpSpPr/>
            <p:nvPr/>
          </p:nvGrpSpPr>
          <p:grpSpPr>
            <a:xfrm>
              <a:off x="9691950" y="1954263"/>
              <a:ext cx="42575" cy="1340475"/>
              <a:chOff x="9385150" y="1954263"/>
              <a:chExt cx="42575" cy="1340475"/>
            </a:xfrm>
          </p:grpSpPr>
          <p:sp>
            <p:nvSpPr>
              <p:cNvPr id="1325" name="Google Shape;1325;p4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a:extLst>
              <a:ext uri="{FF2B5EF4-FFF2-40B4-BE49-F238E27FC236}">
                <a16:creationId xmlns:a16="http://schemas.microsoft.com/office/drawing/2014/main" id="{E21DF0F6-5E42-2A3D-9783-7E6CCFFF9794}"/>
              </a:ext>
            </a:extLst>
          </p:cNvPr>
          <p:cNvSpPr/>
          <p:nvPr/>
        </p:nvSpPr>
        <p:spPr>
          <a:xfrm>
            <a:off x="1163817" y="476692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IT20623418  </a:t>
            </a:r>
            <a:r>
              <a:rPr lang="en-US" sz="1800" b="1">
                <a:solidFill>
                  <a:schemeClr val="tx1"/>
                </a:solidFill>
              </a:rPr>
              <a:t>|</a:t>
            </a:r>
            <a:r>
              <a:rPr lang="en-US" b="1">
                <a:solidFill>
                  <a:schemeClr val="tx1"/>
                </a:solidFill>
              </a:rPr>
              <a:t>  </a:t>
            </a:r>
            <a:r>
              <a:rPr lang="en-US" sz="1800" b="1">
                <a:solidFill>
                  <a:schemeClr val="tx1"/>
                </a:solidFill>
              </a:rPr>
              <a:t> </a:t>
            </a:r>
            <a:r>
              <a:rPr lang="en-US" b="1">
                <a:solidFill>
                  <a:schemeClr val="tx1"/>
                </a:solidFill>
              </a:rPr>
              <a:t>Jayasekara J.M.P.N.K </a:t>
            </a:r>
            <a:r>
              <a:rPr lang="en-US" sz="1800" b="1">
                <a:solidFill>
                  <a:schemeClr val="tx1"/>
                </a:solidFill>
              </a:rPr>
              <a:t> |</a:t>
            </a:r>
            <a:r>
              <a:rPr lang="en-US" b="1">
                <a:solidFill>
                  <a:schemeClr val="tx1"/>
                </a:solidFill>
              </a:rPr>
              <a:t>   2023-24-015</a:t>
            </a:r>
          </a:p>
        </p:txBody>
      </p:sp>
      <p:pic>
        <p:nvPicPr>
          <p:cNvPr id="2" name="Picture 1">
            <a:extLst>
              <a:ext uri="{FF2B5EF4-FFF2-40B4-BE49-F238E27FC236}">
                <a16:creationId xmlns:a16="http://schemas.microsoft.com/office/drawing/2014/main" id="{1CB17594-B205-D055-F3D4-E6C84CBBF1A6}"/>
              </a:ext>
            </a:extLst>
          </p:cNvPr>
          <p:cNvPicPr>
            <a:picLocks noChangeAspect="1"/>
          </p:cNvPicPr>
          <p:nvPr/>
        </p:nvPicPr>
        <p:blipFill>
          <a:blip r:embed="rId7"/>
          <a:stretch>
            <a:fillRect/>
          </a:stretch>
        </p:blipFill>
        <p:spPr>
          <a:xfrm>
            <a:off x="2285121" y="187325"/>
            <a:ext cx="3533944" cy="4443412"/>
          </a:xfrm>
          <a:prstGeom prst="rect">
            <a:avLst/>
          </a:prstGeom>
        </p:spPr>
      </p:pic>
    </p:spTree>
    <p:extLst>
      <p:ext uri="{BB962C8B-B14F-4D97-AF65-F5344CB8AC3E}">
        <p14:creationId xmlns:p14="http://schemas.microsoft.com/office/powerpoint/2010/main" val="2082856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39"/>
          <p:cNvSpPr txBox="1">
            <a:spLocks noGrp="1"/>
          </p:cNvSpPr>
          <p:nvPr>
            <p:ph type="subTitle" idx="1"/>
          </p:nvPr>
        </p:nvSpPr>
        <p:spPr>
          <a:xfrm>
            <a:off x="755754" y="1608056"/>
            <a:ext cx="4475463" cy="1802841"/>
          </a:xfrm>
          <a:prstGeom prst="rect">
            <a:avLst/>
          </a:prstGeom>
        </p:spPr>
        <p:txBody>
          <a:bodyPr spcFirstLastPara="1" wrap="square" lIns="0" tIns="0" rIns="0" bIns="0" anchor="t" anchorCtr="0">
            <a:noAutofit/>
          </a:bodyPr>
          <a:lstStyle/>
          <a:p>
            <a:pPr marL="285750" indent="-285750" algn="just">
              <a:buFont typeface="Wingdings" panose="05000000000000000000" pitchFamily="2" charset="2"/>
              <a:buChar char="Ø"/>
            </a:pPr>
            <a:r>
              <a:rPr lang="en-US"/>
              <a:t>Develop a user-friendly mobile application that integrates the Logistic regression model for predicting heart attack possibility and stratifying risk levels into five categories (Red, Orange, Yellow, Green , White) based on WHO guidelines.</a:t>
            </a:r>
          </a:p>
        </p:txBody>
      </p:sp>
      <p:sp>
        <p:nvSpPr>
          <p:cNvPr id="1213" name="Google Shape;1213;p39"/>
          <p:cNvSpPr txBox="1">
            <a:spLocks noGrp="1"/>
          </p:cNvSpPr>
          <p:nvPr>
            <p:ph type="title"/>
          </p:nvPr>
        </p:nvSpPr>
        <p:spPr>
          <a:xfrm>
            <a:off x="968406" y="471836"/>
            <a:ext cx="7717500" cy="572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Possible </a:t>
            </a:r>
            <a:r>
              <a:rPr lang="en-US">
                <a:solidFill>
                  <a:schemeClr val="accent1"/>
                </a:solidFill>
              </a:rPr>
              <a:t>solution</a:t>
            </a:r>
            <a:endParaRPr>
              <a:solidFill>
                <a:schemeClr val="accent1"/>
              </a:solidFill>
            </a:endParaRPr>
          </a:p>
        </p:txBody>
      </p:sp>
      <p:pic>
        <p:nvPicPr>
          <p:cNvPr id="1215" name="Google Shape;1215;p39"/>
          <p:cNvPicPr preferRelativeResize="0"/>
          <p:nvPr/>
        </p:nvPicPr>
        <p:blipFill>
          <a:blip r:embed="rId3">
            <a:alphaModFix/>
          </a:blip>
          <a:stretch>
            <a:fillRect/>
          </a:stretch>
        </p:blipFill>
        <p:spPr>
          <a:xfrm rot="900003">
            <a:off x="7616406" y="3902665"/>
            <a:ext cx="890571" cy="830010"/>
          </a:xfrm>
          <a:prstGeom prst="rect">
            <a:avLst/>
          </a:prstGeom>
          <a:noFill/>
          <a:ln>
            <a:noFill/>
          </a:ln>
        </p:spPr>
      </p:pic>
      <p:pic>
        <p:nvPicPr>
          <p:cNvPr id="1216" name="Google Shape;1216;p39"/>
          <p:cNvPicPr preferRelativeResize="0"/>
          <p:nvPr/>
        </p:nvPicPr>
        <p:blipFill>
          <a:blip r:embed="rId4">
            <a:alphaModFix/>
          </a:blip>
          <a:stretch>
            <a:fillRect/>
          </a:stretch>
        </p:blipFill>
        <p:spPr>
          <a:xfrm rot="-900008" flipH="1">
            <a:off x="386773" y="2855295"/>
            <a:ext cx="410087" cy="382752"/>
          </a:xfrm>
          <a:prstGeom prst="rect">
            <a:avLst/>
          </a:prstGeom>
          <a:noFill/>
          <a:ln>
            <a:noFill/>
          </a:ln>
        </p:spPr>
      </p:pic>
      <p:pic>
        <p:nvPicPr>
          <p:cNvPr id="1217" name="Google Shape;1217;p39"/>
          <p:cNvPicPr preferRelativeResize="0"/>
          <p:nvPr/>
        </p:nvPicPr>
        <p:blipFill>
          <a:blip r:embed="rId5">
            <a:alphaModFix/>
          </a:blip>
          <a:stretch>
            <a:fillRect/>
          </a:stretch>
        </p:blipFill>
        <p:spPr>
          <a:xfrm rot="899999">
            <a:off x="5949104" y="581324"/>
            <a:ext cx="321896" cy="300100"/>
          </a:xfrm>
          <a:prstGeom prst="rect">
            <a:avLst/>
          </a:prstGeom>
          <a:noFill/>
          <a:ln>
            <a:noFill/>
          </a:ln>
        </p:spPr>
      </p:pic>
      <p:pic>
        <p:nvPicPr>
          <p:cNvPr id="1218" name="Google Shape;1218;p39"/>
          <p:cNvPicPr preferRelativeResize="0"/>
          <p:nvPr/>
        </p:nvPicPr>
        <p:blipFill>
          <a:blip r:embed="rId6">
            <a:alphaModFix/>
          </a:blip>
          <a:stretch>
            <a:fillRect/>
          </a:stretch>
        </p:blipFill>
        <p:spPr>
          <a:xfrm rot="-899987" flipH="1">
            <a:off x="3245153" y="3546651"/>
            <a:ext cx="535946" cy="500209"/>
          </a:xfrm>
          <a:prstGeom prst="rect">
            <a:avLst/>
          </a:prstGeom>
          <a:noFill/>
          <a:ln>
            <a:noFill/>
          </a:ln>
        </p:spPr>
      </p:pic>
      <p:pic>
        <p:nvPicPr>
          <p:cNvPr id="8" name="Picture 7">
            <a:extLst>
              <a:ext uri="{FF2B5EF4-FFF2-40B4-BE49-F238E27FC236}">
                <a16:creationId xmlns:a16="http://schemas.microsoft.com/office/drawing/2014/main" id="{F6C32658-2B89-ADB4-783F-3CAF5B573361}"/>
              </a:ext>
            </a:extLst>
          </p:cNvPr>
          <p:cNvPicPr>
            <a:picLocks noChangeAspect="1"/>
          </p:cNvPicPr>
          <p:nvPr/>
        </p:nvPicPr>
        <p:blipFill>
          <a:blip r:embed="rId7"/>
          <a:stretch>
            <a:fillRect/>
          </a:stretch>
        </p:blipFill>
        <p:spPr>
          <a:xfrm>
            <a:off x="5786844" y="990912"/>
            <a:ext cx="2601402" cy="2601402"/>
          </a:xfrm>
          <a:prstGeom prst="ellipse">
            <a:avLst/>
          </a:prstGeom>
          <a:ln>
            <a:noFill/>
          </a:ln>
          <a:effectLst>
            <a:softEdge rad="112500"/>
          </a:effectLst>
        </p:spPr>
      </p:pic>
      <p:pic>
        <p:nvPicPr>
          <p:cNvPr id="9" name="Google Shape;1185;p38">
            <a:extLst>
              <a:ext uri="{FF2B5EF4-FFF2-40B4-BE49-F238E27FC236}">
                <a16:creationId xmlns:a16="http://schemas.microsoft.com/office/drawing/2014/main" id="{26765432-34CC-4761-7DB0-EE5B809A469B}"/>
              </a:ext>
            </a:extLst>
          </p:cNvPr>
          <p:cNvPicPr preferRelativeResize="0"/>
          <p:nvPr/>
        </p:nvPicPr>
        <p:blipFill>
          <a:blip r:embed="rId5">
            <a:alphaModFix/>
          </a:blip>
          <a:stretch>
            <a:fillRect/>
          </a:stretch>
        </p:blipFill>
        <p:spPr>
          <a:xfrm rot="20700001" flipH="1">
            <a:off x="1273413" y="4273384"/>
            <a:ext cx="321896" cy="300100"/>
          </a:xfrm>
          <a:prstGeom prst="rect">
            <a:avLst/>
          </a:prstGeom>
          <a:noFill/>
          <a:ln>
            <a:noFill/>
          </a:ln>
        </p:spPr>
      </p:pic>
      <p:pic>
        <p:nvPicPr>
          <p:cNvPr id="10" name="Google Shape;1218;p39">
            <a:extLst>
              <a:ext uri="{FF2B5EF4-FFF2-40B4-BE49-F238E27FC236}">
                <a16:creationId xmlns:a16="http://schemas.microsoft.com/office/drawing/2014/main" id="{41914F6D-775C-DE6C-5BEB-D03DDFBB624C}"/>
              </a:ext>
            </a:extLst>
          </p:cNvPr>
          <p:cNvPicPr preferRelativeResize="0"/>
          <p:nvPr/>
        </p:nvPicPr>
        <p:blipFill>
          <a:blip r:embed="rId6">
            <a:alphaModFix/>
          </a:blip>
          <a:stretch>
            <a:fillRect/>
          </a:stretch>
        </p:blipFill>
        <p:spPr>
          <a:xfrm rot="20700013">
            <a:off x="8188907" y="371899"/>
            <a:ext cx="354675" cy="476613"/>
          </a:xfrm>
          <a:prstGeom prst="rect">
            <a:avLst/>
          </a:prstGeom>
          <a:noFill/>
          <a:ln>
            <a:noFill/>
          </a:ln>
        </p:spPr>
      </p:pic>
      <p:pic>
        <p:nvPicPr>
          <p:cNvPr id="11" name="Google Shape;1216;p39">
            <a:extLst>
              <a:ext uri="{FF2B5EF4-FFF2-40B4-BE49-F238E27FC236}">
                <a16:creationId xmlns:a16="http://schemas.microsoft.com/office/drawing/2014/main" id="{F3CDFB16-A33F-EDC9-3F1D-1098AC8C846F}"/>
              </a:ext>
            </a:extLst>
          </p:cNvPr>
          <p:cNvPicPr preferRelativeResize="0"/>
          <p:nvPr/>
        </p:nvPicPr>
        <p:blipFill>
          <a:blip r:embed="rId4">
            <a:alphaModFix/>
          </a:blip>
          <a:stretch>
            <a:fillRect/>
          </a:stretch>
        </p:blipFill>
        <p:spPr>
          <a:xfrm rot="1614416" flipH="1">
            <a:off x="5581800" y="3916317"/>
            <a:ext cx="410087" cy="382752"/>
          </a:xfrm>
          <a:prstGeom prst="rect">
            <a:avLst/>
          </a:prstGeom>
          <a:noFill/>
          <a:ln>
            <a:noFill/>
          </a:ln>
        </p:spPr>
      </p:pic>
      <p:sp>
        <p:nvSpPr>
          <p:cNvPr id="12" name="Rectangle 11">
            <a:extLst>
              <a:ext uri="{FF2B5EF4-FFF2-40B4-BE49-F238E27FC236}">
                <a16:creationId xmlns:a16="http://schemas.microsoft.com/office/drawing/2014/main" id="{14F36BE7-2EBB-C55B-D2C1-FBA508864479}"/>
              </a:ext>
            </a:extLst>
          </p:cNvPr>
          <p:cNvSpPr/>
          <p:nvPr/>
        </p:nvSpPr>
        <p:spPr>
          <a:xfrm>
            <a:off x="1163817" y="476692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IT20623418  </a:t>
            </a:r>
            <a:r>
              <a:rPr lang="en-US" sz="1800" b="1">
                <a:solidFill>
                  <a:schemeClr val="tx1"/>
                </a:solidFill>
              </a:rPr>
              <a:t>|</a:t>
            </a:r>
            <a:r>
              <a:rPr lang="en-US" b="1">
                <a:solidFill>
                  <a:schemeClr val="tx1"/>
                </a:solidFill>
              </a:rPr>
              <a:t>  </a:t>
            </a:r>
            <a:r>
              <a:rPr lang="en-US" sz="1800" b="1">
                <a:solidFill>
                  <a:schemeClr val="tx1"/>
                </a:solidFill>
              </a:rPr>
              <a:t> </a:t>
            </a:r>
            <a:r>
              <a:rPr lang="en-US" b="1">
                <a:solidFill>
                  <a:schemeClr val="tx1"/>
                </a:solidFill>
              </a:rPr>
              <a:t>Jayasekara J.M.P.N.K </a:t>
            </a:r>
            <a:r>
              <a:rPr lang="en-US" sz="1800" b="1">
                <a:solidFill>
                  <a:schemeClr val="tx1"/>
                </a:solidFill>
              </a:rPr>
              <a:t> |</a:t>
            </a:r>
            <a:r>
              <a:rPr lang="en-US" b="1">
                <a:solidFill>
                  <a:schemeClr val="tx1"/>
                </a:solidFill>
              </a:rPr>
              <a:t>   2023-24-015</a:t>
            </a:r>
          </a:p>
        </p:txBody>
      </p:sp>
    </p:spTree>
    <p:extLst>
      <p:ext uri="{BB962C8B-B14F-4D97-AF65-F5344CB8AC3E}">
        <p14:creationId xmlns:p14="http://schemas.microsoft.com/office/powerpoint/2010/main" val="4239910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57"/>
          <p:cNvSpPr txBox="1">
            <a:spLocks noGrp="1"/>
          </p:cNvSpPr>
          <p:nvPr>
            <p:ph type="title"/>
          </p:nvPr>
        </p:nvSpPr>
        <p:spPr>
          <a:xfrm>
            <a:off x="1913484" y="262995"/>
            <a:ext cx="6171335" cy="572700"/>
          </a:xfrm>
          <a:prstGeom prst="rect">
            <a:avLst/>
          </a:prstGeom>
        </p:spPr>
        <p:txBody>
          <a:bodyPr spcFirstLastPara="1" wrap="square" lIns="0" tIns="0" rIns="0" bIns="0" anchor="b" anchorCtr="0">
            <a:noAutofit/>
          </a:bodyPr>
          <a:lstStyle/>
          <a:p>
            <a:pPr algn="l"/>
            <a:r>
              <a:rPr lang="en" sz="2400">
                <a:solidFill>
                  <a:srgbClr val="0D828E"/>
                </a:solidFill>
              </a:rPr>
              <a:t>Cardiovascular Risk Assessment Overview</a:t>
            </a:r>
            <a:endParaRPr lang="en-US"/>
          </a:p>
        </p:txBody>
      </p:sp>
      <p:pic>
        <p:nvPicPr>
          <p:cNvPr id="1946" name="Google Shape;1946;p57"/>
          <p:cNvPicPr preferRelativeResize="0"/>
          <p:nvPr/>
        </p:nvPicPr>
        <p:blipFill rotWithShape="1">
          <a:blip r:embed="rId3">
            <a:alphaModFix/>
          </a:blip>
          <a:srcRect t="54141" r="40415"/>
          <a:stretch/>
        </p:blipFill>
        <p:spPr>
          <a:xfrm>
            <a:off x="7214287" y="-161583"/>
            <a:ext cx="2299326" cy="2656777"/>
          </a:xfrm>
          <a:prstGeom prst="rect">
            <a:avLst/>
          </a:prstGeom>
          <a:noFill/>
          <a:ln>
            <a:noFill/>
          </a:ln>
        </p:spPr>
      </p:pic>
      <p:pic>
        <p:nvPicPr>
          <p:cNvPr id="1947" name="Google Shape;1947;p57"/>
          <p:cNvPicPr preferRelativeResize="0"/>
          <p:nvPr/>
        </p:nvPicPr>
        <p:blipFill rotWithShape="1">
          <a:blip r:embed="rId4">
            <a:alphaModFix/>
          </a:blip>
          <a:srcRect l="40947"/>
          <a:stretch/>
        </p:blipFill>
        <p:spPr>
          <a:xfrm>
            <a:off x="-113754" y="168950"/>
            <a:ext cx="1800474" cy="2207375"/>
          </a:xfrm>
          <a:prstGeom prst="rect">
            <a:avLst/>
          </a:prstGeom>
          <a:noFill/>
          <a:ln>
            <a:noFill/>
          </a:ln>
        </p:spPr>
      </p:pic>
      <p:pic>
        <p:nvPicPr>
          <p:cNvPr id="1948" name="Google Shape;1948;p57"/>
          <p:cNvPicPr preferRelativeResize="0"/>
          <p:nvPr/>
        </p:nvPicPr>
        <p:blipFill>
          <a:blip r:embed="rId5">
            <a:alphaModFix/>
          </a:blip>
          <a:stretch>
            <a:fillRect/>
          </a:stretch>
        </p:blipFill>
        <p:spPr>
          <a:xfrm rot="900007">
            <a:off x="1808" y="2686008"/>
            <a:ext cx="1491514" cy="1390105"/>
          </a:xfrm>
          <a:prstGeom prst="rect">
            <a:avLst/>
          </a:prstGeom>
          <a:noFill/>
          <a:ln>
            <a:noFill/>
          </a:ln>
        </p:spPr>
      </p:pic>
      <p:pic>
        <p:nvPicPr>
          <p:cNvPr id="1949" name="Google Shape;1949;p57"/>
          <p:cNvPicPr preferRelativeResize="0"/>
          <p:nvPr/>
        </p:nvPicPr>
        <p:blipFill>
          <a:blip r:embed="rId6">
            <a:alphaModFix/>
          </a:blip>
          <a:stretch>
            <a:fillRect/>
          </a:stretch>
        </p:blipFill>
        <p:spPr>
          <a:xfrm rot="899987">
            <a:off x="7617019" y="1418492"/>
            <a:ext cx="535946" cy="500209"/>
          </a:xfrm>
          <a:prstGeom prst="rect">
            <a:avLst/>
          </a:prstGeom>
          <a:noFill/>
          <a:ln>
            <a:noFill/>
          </a:ln>
        </p:spPr>
      </p:pic>
      <p:pic>
        <p:nvPicPr>
          <p:cNvPr id="1950" name="Google Shape;1950;p57"/>
          <p:cNvPicPr preferRelativeResize="0"/>
          <p:nvPr/>
        </p:nvPicPr>
        <p:blipFill>
          <a:blip r:embed="rId7">
            <a:alphaModFix/>
          </a:blip>
          <a:stretch>
            <a:fillRect/>
          </a:stretch>
        </p:blipFill>
        <p:spPr>
          <a:xfrm rot="899999">
            <a:off x="820672" y="494804"/>
            <a:ext cx="321896" cy="300100"/>
          </a:xfrm>
          <a:prstGeom prst="rect">
            <a:avLst/>
          </a:prstGeom>
          <a:noFill/>
          <a:ln>
            <a:noFill/>
          </a:ln>
        </p:spPr>
      </p:pic>
      <p:pic>
        <p:nvPicPr>
          <p:cNvPr id="1951" name="Google Shape;1951;p57"/>
          <p:cNvPicPr preferRelativeResize="0"/>
          <p:nvPr/>
        </p:nvPicPr>
        <p:blipFill>
          <a:blip r:embed="rId8">
            <a:alphaModFix/>
          </a:blip>
          <a:stretch>
            <a:fillRect/>
          </a:stretch>
        </p:blipFill>
        <p:spPr>
          <a:xfrm rot="899998">
            <a:off x="7630482" y="3021929"/>
            <a:ext cx="665522" cy="621153"/>
          </a:xfrm>
          <a:prstGeom prst="rect">
            <a:avLst/>
          </a:prstGeom>
          <a:noFill/>
          <a:ln>
            <a:noFill/>
          </a:ln>
        </p:spPr>
      </p:pic>
      <p:pic>
        <p:nvPicPr>
          <p:cNvPr id="1952" name="Google Shape;1952;p57"/>
          <p:cNvPicPr preferRelativeResize="0"/>
          <p:nvPr/>
        </p:nvPicPr>
        <p:blipFill>
          <a:blip r:embed="rId8">
            <a:alphaModFix/>
          </a:blip>
          <a:stretch>
            <a:fillRect/>
          </a:stretch>
        </p:blipFill>
        <p:spPr>
          <a:xfrm rot="-900008" flipH="1">
            <a:off x="7633507" y="4708325"/>
            <a:ext cx="410087" cy="382752"/>
          </a:xfrm>
          <a:prstGeom prst="rect">
            <a:avLst/>
          </a:prstGeom>
          <a:noFill/>
          <a:ln>
            <a:noFill/>
          </a:ln>
        </p:spPr>
      </p:pic>
      <p:sp>
        <p:nvSpPr>
          <p:cNvPr id="12" name="TextBox 11">
            <a:extLst>
              <a:ext uri="{FF2B5EF4-FFF2-40B4-BE49-F238E27FC236}">
                <a16:creationId xmlns:a16="http://schemas.microsoft.com/office/drawing/2014/main" id="{8D8B91E5-A7D4-ABF9-8CAF-ADA5D1539A28}"/>
              </a:ext>
            </a:extLst>
          </p:cNvPr>
          <p:cNvSpPr txBox="1"/>
          <p:nvPr/>
        </p:nvSpPr>
        <p:spPr>
          <a:xfrm>
            <a:off x="1649095" y="1019641"/>
            <a:ext cx="5562917" cy="2893100"/>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a:ea typeface="Cambria"/>
              </a:rPr>
              <a:t>Diagram sourced from </a:t>
            </a:r>
            <a:r>
              <a:rPr lang="en-US" b="1">
                <a:solidFill>
                  <a:srgbClr val="FF0000"/>
                </a:solidFill>
                <a:ea typeface="Cambria"/>
              </a:rPr>
              <a:t>"WHO National Guidelines for Cardiovascular Risk Management."</a:t>
            </a:r>
            <a:endParaRPr lang="en-US" b="1">
              <a:solidFill>
                <a:srgbClr val="FF0000"/>
              </a:solidFill>
            </a:endParaRPr>
          </a:p>
          <a:p>
            <a:pPr marL="285750" indent="-285750">
              <a:buFont typeface="Arial" panose="020B0604020202020204" pitchFamily="34" charset="0"/>
              <a:buChar char="•"/>
            </a:pPr>
            <a:endParaRPr lang="en-US" b="1">
              <a:solidFill>
                <a:srgbClr val="FF0000"/>
              </a:solidFill>
              <a:ea typeface="Cambria"/>
            </a:endParaRPr>
          </a:p>
          <a:p>
            <a:pPr marL="285750" indent="-285750">
              <a:buFont typeface="Arial" panose="020B0604020202020204" pitchFamily="34" charset="0"/>
              <a:buChar char="•"/>
            </a:pPr>
            <a:endParaRPr lang="en-US" b="1">
              <a:solidFill>
                <a:srgbClr val="FF0000"/>
              </a:solidFill>
              <a:ea typeface="Cambria"/>
            </a:endParaRPr>
          </a:p>
          <a:p>
            <a:pPr marL="285750" indent="-285750">
              <a:buFont typeface="Arial" panose="020B0604020202020204" pitchFamily="34" charset="0"/>
              <a:buChar char="•"/>
            </a:pPr>
            <a:endParaRPr lang="en-US" b="1">
              <a:solidFill>
                <a:srgbClr val="FF0000"/>
              </a:solidFill>
              <a:ea typeface="Cambria"/>
            </a:endParaRPr>
          </a:p>
          <a:p>
            <a:pPr marL="285750" indent="-285750">
              <a:buFont typeface="Arial" panose="020B0604020202020204" pitchFamily="34" charset="0"/>
              <a:buChar char="•"/>
            </a:pPr>
            <a:endParaRPr lang="en-US" b="1">
              <a:solidFill>
                <a:srgbClr val="FF0000"/>
              </a:solidFill>
              <a:ea typeface="Cambria"/>
            </a:endParaRPr>
          </a:p>
          <a:p>
            <a:pPr marL="285750" indent="-285750">
              <a:buFont typeface="Arial" panose="020B0604020202020204" pitchFamily="34" charset="0"/>
              <a:buChar char="•"/>
            </a:pPr>
            <a:endParaRPr lang="en-US" b="1">
              <a:solidFill>
                <a:srgbClr val="FF0000"/>
              </a:solidFill>
              <a:ea typeface="Cambria"/>
            </a:endParaRPr>
          </a:p>
          <a:p>
            <a:pPr marL="285750" indent="-285750">
              <a:buFont typeface="Arial" panose="020B0604020202020204" pitchFamily="34" charset="0"/>
              <a:buChar char="•"/>
            </a:pPr>
            <a:endParaRPr lang="en-US" b="1">
              <a:solidFill>
                <a:srgbClr val="FF0000"/>
              </a:solidFill>
              <a:ea typeface="Cambria"/>
            </a:endParaRPr>
          </a:p>
          <a:p>
            <a:pPr marL="285750" indent="-285750">
              <a:buFont typeface="Arial" panose="020B0604020202020204" pitchFamily="34" charset="0"/>
              <a:buChar char="•"/>
            </a:pPr>
            <a:endParaRPr lang="en-US" b="1">
              <a:solidFill>
                <a:srgbClr val="FF0000"/>
              </a:solidFill>
              <a:ea typeface="Cambria"/>
            </a:endParaRPr>
          </a:p>
          <a:p>
            <a:pPr marL="285750" lvl="2" indent="-285750">
              <a:buFont typeface="Arial" panose="020B0604020202020204" pitchFamily="34" charset="0"/>
              <a:buChar char="•"/>
            </a:pPr>
            <a:r>
              <a:rPr lang="en-US">
                <a:ea typeface="Cambria"/>
              </a:rPr>
              <a:t>Illustrates the process of CVD risk assessment.</a:t>
            </a:r>
            <a:endParaRPr lang="en-US"/>
          </a:p>
          <a:p>
            <a:pPr marL="285750" lvl="2" indent="-285750">
              <a:buFont typeface="Arial" panose="020B0604020202020204" pitchFamily="34" charset="0"/>
              <a:buChar char="•"/>
            </a:pPr>
            <a:r>
              <a:rPr lang="en-US">
                <a:ea typeface="Cambria"/>
              </a:rPr>
              <a:t>Risk categorized into 5 levels for precise determination by patients.</a:t>
            </a:r>
            <a:endParaRPr lang="en-US"/>
          </a:p>
          <a:p>
            <a:pPr marL="285750" lvl="2" indent="-285750">
              <a:buFont typeface="Arial" panose="020B0604020202020204" pitchFamily="34" charset="0"/>
              <a:buChar char="•"/>
            </a:pPr>
            <a:endParaRPr lang="en-US">
              <a:ea typeface="Cambria"/>
            </a:endParaRPr>
          </a:p>
        </p:txBody>
      </p:sp>
      <p:sp>
        <p:nvSpPr>
          <p:cNvPr id="18" name="Rectangle 17">
            <a:extLst>
              <a:ext uri="{FF2B5EF4-FFF2-40B4-BE49-F238E27FC236}">
                <a16:creationId xmlns:a16="http://schemas.microsoft.com/office/drawing/2014/main" id="{2B02C344-6CC7-C408-A201-B1204D28FF9A}"/>
              </a:ext>
            </a:extLst>
          </p:cNvPr>
          <p:cNvSpPr/>
          <p:nvPr/>
        </p:nvSpPr>
        <p:spPr>
          <a:xfrm>
            <a:off x="1163817" y="476692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IT20623418  </a:t>
            </a:r>
            <a:r>
              <a:rPr lang="en-US" sz="1800" b="1">
                <a:solidFill>
                  <a:schemeClr val="tx1"/>
                </a:solidFill>
              </a:rPr>
              <a:t>|</a:t>
            </a:r>
            <a:r>
              <a:rPr lang="en-US" b="1">
                <a:solidFill>
                  <a:schemeClr val="tx1"/>
                </a:solidFill>
              </a:rPr>
              <a:t>  </a:t>
            </a:r>
            <a:r>
              <a:rPr lang="en-US" sz="1800" b="1">
                <a:solidFill>
                  <a:schemeClr val="tx1"/>
                </a:solidFill>
              </a:rPr>
              <a:t> </a:t>
            </a:r>
            <a:r>
              <a:rPr lang="en-US" b="1">
                <a:solidFill>
                  <a:schemeClr val="tx1"/>
                </a:solidFill>
              </a:rPr>
              <a:t>Jayasekara J.M.P.N.K </a:t>
            </a:r>
            <a:r>
              <a:rPr lang="en-US" sz="1800" b="1">
                <a:solidFill>
                  <a:schemeClr val="tx1"/>
                </a:solidFill>
              </a:rPr>
              <a:t> |</a:t>
            </a:r>
            <a:r>
              <a:rPr lang="en-US" b="1">
                <a:solidFill>
                  <a:schemeClr val="tx1"/>
                </a:solidFill>
              </a:rPr>
              <a:t>   2023-24-015</a:t>
            </a:r>
          </a:p>
        </p:txBody>
      </p:sp>
      <p:pic>
        <p:nvPicPr>
          <p:cNvPr id="5" name="Picture 4" descr="A close-up of a sign&#10;&#10;Description automatically generated">
            <a:extLst>
              <a:ext uri="{FF2B5EF4-FFF2-40B4-BE49-F238E27FC236}">
                <a16:creationId xmlns:a16="http://schemas.microsoft.com/office/drawing/2014/main" id="{2FAD71B6-9E59-991A-7DE4-8DD60744A3F3}"/>
              </a:ext>
            </a:extLst>
          </p:cNvPr>
          <p:cNvPicPr>
            <a:picLocks noChangeAspect="1"/>
          </p:cNvPicPr>
          <p:nvPr/>
        </p:nvPicPr>
        <p:blipFill>
          <a:blip r:embed="rId9"/>
          <a:stretch>
            <a:fillRect/>
          </a:stretch>
        </p:blipFill>
        <p:spPr>
          <a:xfrm>
            <a:off x="1919288" y="1495425"/>
            <a:ext cx="4622800" cy="1287463"/>
          </a:xfrm>
          <a:prstGeom prst="rect">
            <a:avLst/>
          </a:prstGeom>
        </p:spPr>
      </p:pic>
      <p:pic>
        <p:nvPicPr>
          <p:cNvPr id="6" name="Picture 5" descr="A colorful rectangular sign with black text&#10;&#10;Description automatically generated">
            <a:extLst>
              <a:ext uri="{FF2B5EF4-FFF2-40B4-BE49-F238E27FC236}">
                <a16:creationId xmlns:a16="http://schemas.microsoft.com/office/drawing/2014/main" id="{C6E4369C-90D7-FAFF-0227-436CBA9750D1}"/>
              </a:ext>
            </a:extLst>
          </p:cNvPr>
          <p:cNvPicPr>
            <a:picLocks noChangeAspect="1"/>
          </p:cNvPicPr>
          <p:nvPr/>
        </p:nvPicPr>
        <p:blipFill rotWithShape="1">
          <a:blip r:embed="rId10"/>
          <a:srcRect l="2453" t="1160" r="1452" b="284"/>
          <a:stretch/>
        </p:blipFill>
        <p:spPr>
          <a:xfrm>
            <a:off x="1691595" y="3718311"/>
            <a:ext cx="4201256" cy="957509"/>
          </a:xfrm>
          <a:prstGeom prst="rect">
            <a:avLst/>
          </a:prstGeom>
        </p:spPr>
      </p:pic>
      <p:pic>
        <p:nvPicPr>
          <p:cNvPr id="7" name="Picture 6">
            <a:extLst>
              <a:ext uri="{FF2B5EF4-FFF2-40B4-BE49-F238E27FC236}">
                <a16:creationId xmlns:a16="http://schemas.microsoft.com/office/drawing/2014/main" id="{FC327DAB-386A-7051-C7D8-BDCA28C6AAA2}"/>
              </a:ext>
            </a:extLst>
          </p:cNvPr>
          <p:cNvPicPr>
            <a:picLocks noChangeAspect="1"/>
          </p:cNvPicPr>
          <p:nvPr/>
        </p:nvPicPr>
        <p:blipFill rotWithShape="1">
          <a:blip r:embed="rId11"/>
          <a:srcRect t="1038" r="-553" b="1119"/>
          <a:stretch/>
        </p:blipFill>
        <p:spPr>
          <a:xfrm>
            <a:off x="5980112" y="3707418"/>
            <a:ext cx="1446221" cy="950598"/>
          </a:xfrm>
          <a:prstGeom prst="rect">
            <a:avLst/>
          </a:prstGeom>
        </p:spPr>
      </p:pic>
    </p:spTree>
    <p:extLst>
      <p:ext uri="{BB962C8B-B14F-4D97-AF65-F5344CB8AC3E}">
        <p14:creationId xmlns:p14="http://schemas.microsoft.com/office/powerpoint/2010/main" val="323463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57"/>
          <p:cNvSpPr txBox="1">
            <a:spLocks noGrp="1"/>
          </p:cNvSpPr>
          <p:nvPr>
            <p:ph type="title"/>
          </p:nvPr>
        </p:nvSpPr>
        <p:spPr>
          <a:xfrm>
            <a:off x="2016671" y="437620"/>
            <a:ext cx="5099773" cy="572700"/>
          </a:xfrm>
          <a:prstGeom prst="rect">
            <a:avLst/>
          </a:prstGeom>
        </p:spPr>
        <p:txBody>
          <a:bodyPr spcFirstLastPara="1" wrap="square" lIns="0" tIns="0" rIns="0" bIns="0" anchor="b" anchorCtr="0">
            <a:noAutofit/>
          </a:bodyPr>
          <a:lstStyle/>
          <a:p>
            <a:pPr algn="l"/>
            <a:r>
              <a:rPr lang="en" sz="2400"/>
              <a:t>Provide cardiovascular risk management as per risk status</a:t>
            </a:r>
            <a:endParaRPr lang="en-US"/>
          </a:p>
        </p:txBody>
      </p:sp>
      <p:pic>
        <p:nvPicPr>
          <p:cNvPr id="1946" name="Google Shape;1946;p57"/>
          <p:cNvPicPr preferRelativeResize="0"/>
          <p:nvPr/>
        </p:nvPicPr>
        <p:blipFill rotWithShape="1">
          <a:blip r:embed="rId3">
            <a:alphaModFix/>
          </a:blip>
          <a:srcRect t="54141" r="40415"/>
          <a:stretch/>
        </p:blipFill>
        <p:spPr>
          <a:xfrm>
            <a:off x="6936475" y="-98083"/>
            <a:ext cx="2299326" cy="2656777"/>
          </a:xfrm>
          <a:prstGeom prst="rect">
            <a:avLst/>
          </a:prstGeom>
          <a:noFill/>
          <a:ln>
            <a:noFill/>
          </a:ln>
        </p:spPr>
      </p:pic>
      <p:pic>
        <p:nvPicPr>
          <p:cNvPr id="1947" name="Google Shape;1947;p57"/>
          <p:cNvPicPr preferRelativeResize="0"/>
          <p:nvPr/>
        </p:nvPicPr>
        <p:blipFill rotWithShape="1">
          <a:blip r:embed="rId4">
            <a:alphaModFix/>
          </a:blip>
          <a:srcRect l="40947"/>
          <a:stretch/>
        </p:blipFill>
        <p:spPr>
          <a:xfrm>
            <a:off x="-113754" y="168950"/>
            <a:ext cx="1800474" cy="2207375"/>
          </a:xfrm>
          <a:prstGeom prst="rect">
            <a:avLst/>
          </a:prstGeom>
          <a:noFill/>
          <a:ln>
            <a:noFill/>
          </a:ln>
        </p:spPr>
      </p:pic>
      <p:pic>
        <p:nvPicPr>
          <p:cNvPr id="1948" name="Google Shape;1948;p57"/>
          <p:cNvPicPr preferRelativeResize="0"/>
          <p:nvPr/>
        </p:nvPicPr>
        <p:blipFill>
          <a:blip r:embed="rId5">
            <a:alphaModFix/>
          </a:blip>
          <a:stretch>
            <a:fillRect/>
          </a:stretch>
        </p:blipFill>
        <p:spPr>
          <a:xfrm rot="900007">
            <a:off x="1808" y="2686008"/>
            <a:ext cx="1491514" cy="1390105"/>
          </a:xfrm>
          <a:prstGeom prst="rect">
            <a:avLst/>
          </a:prstGeom>
          <a:noFill/>
          <a:ln>
            <a:noFill/>
          </a:ln>
        </p:spPr>
      </p:pic>
      <p:pic>
        <p:nvPicPr>
          <p:cNvPr id="1949" name="Google Shape;1949;p57"/>
          <p:cNvPicPr preferRelativeResize="0"/>
          <p:nvPr/>
        </p:nvPicPr>
        <p:blipFill>
          <a:blip r:embed="rId6">
            <a:alphaModFix/>
          </a:blip>
          <a:stretch>
            <a:fillRect/>
          </a:stretch>
        </p:blipFill>
        <p:spPr>
          <a:xfrm rot="899987">
            <a:off x="7617019" y="1418492"/>
            <a:ext cx="535946" cy="500209"/>
          </a:xfrm>
          <a:prstGeom prst="rect">
            <a:avLst/>
          </a:prstGeom>
          <a:noFill/>
          <a:ln>
            <a:noFill/>
          </a:ln>
        </p:spPr>
      </p:pic>
      <p:pic>
        <p:nvPicPr>
          <p:cNvPr id="1950" name="Google Shape;1950;p57"/>
          <p:cNvPicPr preferRelativeResize="0"/>
          <p:nvPr/>
        </p:nvPicPr>
        <p:blipFill>
          <a:blip r:embed="rId7">
            <a:alphaModFix/>
          </a:blip>
          <a:stretch>
            <a:fillRect/>
          </a:stretch>
        </p:blipFill>
        <p:spPr>
          <a:xfrm rot="899999">
            <a:off x="1257234" y="756741"/>
            <a:ext cx="321896" cy="300100"/>
          </a:xfrm>
          <a:prstGeom prst="rect">
            <a:avLst/>
          </a:prstGeom>
          <a:noFill/>
          <a:ln>
            <a:noFill/>
          </a:ln>
        </p:spPr>
      </p:pic>
      <p:pic>
        <p:nvPicPr>
          <p:cNvPr id="1951" name="Google Shape;1951;p57"/>
          <p:cNvPicPr preferRelativeResize="0"/>
          <p:nvPr/>
        </p:nvPicPr>
        <p:blipFill>
          <a:blip r:embed="rId8">
            <a:alphaModFix/>
          </a:blip>
          <a:stretch>
            <a:fillRect/>
          </a:stretch>
        </p:blipFill>
        <p:spPr>
          <a:xfrm rot="899998">
            <a:off x="7630482" y="3021929"/>
            <a:ext cx="665522" cy="621153"/>
          </a:xfrm>
          <a:prstGeom prst="rect">
            <a:avLst/>
          </a:prstGeom>
          <a:noFill/>
          <a:ln>
            <a:noFill/>
          </a:ln>
        </p:spPr>
      </p:pic>
      <p:pic>
        <p:nvPicPr>
          <p:cNvPr id="1952" name="Google Shape;1952;p57"/>
          <p:cNvPicPr preferRelativeResize="0"/>
          <p:nvPr/>
        </p:nvPicPr>
        <p:blipFill>
          <a:blip r:embed="rId8">
            <a:alphaModFix/>
          </a:blip>
          <a:stretch>
            <a:fillRect/>
          </a:stretch>
        </p:blipFill>
        <p:spPr>
          <a:xfrm rot="-900008" flipH="1">
            <a:off x="7633507" y="4708325"/>
            <a:ext cx="410087" cy="382752"/>
          </a:xfrm>
          <a:prstGeom prst="rect">
            <a:avLst/>
          </a:prstGeom>
          <a:noFill/>
          <a:ln>
            <a:noFill/>
          </a:ln>
        </p:spPr>
      </p:pic>
      <p:sp>
        <p:nvSpPr>
          <p:cNvPr id="12" name="TextBox 11">
            <a:extLst>
              <a:ext uri="{FF2B5EF4-FFF2-40B4-BE49-F238E27FC236}">
                <a16:creationId xmlns:a16="http://schemas.microsoft.com/office/drawing/2014/main" id="{8D8B91E5-A7D4-ABF9-8CAF-ADA5D1539A28}"/>
              </a:ext>
            </a:extLst>
          </p:cNvPr>
          <p:cNvSpPr txBox="1"/>
          <p:nvPr/>
        </p:nvSpPr>
        <p:spPr>
          <a:xfrm>
            <a:off x="2117408" y="1091079"/>
            <a:ext cx="4697730" cy="1384995"/>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a:ea typeface="Cambria"/>
              </a:rPr>
              <a:t>Assess patient's risk level.</a:t>
            </a:r>
            <a:endParaRPr lang="en-US"/>
          </a:p>
          <a:p>
            <a:pPr marL="285750" lvl="2" indent="-285750">
              <a:buFont typeface="Arial" panose="020B0604020202020204" pitchFamily="34" charset="0"/>
              <a:buChar char="•"/>
            </a:pPr>
            <a:r>
              <a:rPr lang="en-US">
                <a:ea typeface="Cambria"/>
              </a:rPr>
              <a:t>Tailor instructions based on WHO National Guidelines.</a:t>
            </a:r>
            <a:endParaRPr lang="en-US"/>
          </a:p>
          <a:p>
            <a:pPr marL="285750" lvl="2" indent="-285750">
              <a:buFont typeface="Arial" panose="020B0604020202020204" pitchFamily="34" charset="0"/>
              <a:buChar char="•"/>
            </a:pPr>
            <a:r>
              <a:rPr lang="en-US">
                <a:ea typeface="Cambria"/>
              </a:rPr>
              <a:t>Provide relevant education according to patient's current condition."</a:t>
            </a:r>
            <a:endParaRPr lang="en-US"/>
          </a:p>
          <a:p>
            <a:pPr marL="285750" lvl="2" indent="-285750">
              <a:buFont typeface="Arial" panose="020B0604020202020204" pitchFamily="34" charset="0"/>
              <a:buChar char="•"/>
            </a:pPr>
            <a:endParaRPr lang="en-US">
              <a:ea typeface="Cambria"/>
            </a:endParaRPr>
          </a:p>
        </p:txBody>
      </p:sp>
      <p:sp>
        <p:nvSpPr>
          <p:cNvPr id="18" name="Rectangle 17">
            <a:extLst>
              <a:ext uri="{FF2B5EF4-FFF2-40B4-BE49-F238E27FC236}">
                <a16:creationId xmlns:a16="http://schemas.microsoft.com/office/drawing/2014/main" id="{2B02C344-6CC7-C408-A201-B1204D28FF9A}"/>
              </a:ext>
            </a:extLst>
          </p:cNvPr>
          <p:cNvSpPr/>
          <p:nvPr/>
        </p:nvSpPr>
        <p:spPr>
          <a:xfrm>
            <a:off x="1163817" y="476692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IT20623418  </a:t>
            </a:r>
            <a:r>
              <a:rPr lang="en-US" sz="1800" b="1">
                <a:solidFill>
                  <a:schemeClr val="tx1"/>
                </a:solidFill>
              </a:rPr>
              <a:t>|</a:t>
            </a:r>
            <a:r>
              <a:rPr lang="en-US" b="1">
                <a:solidFill>
                  <a:schemeClr val="tx1"/>
                </a:solidFill>
              </a:rPr>
              <a:t>  </a:t>
            </a:r>
            <a:r>
              <a:rPr lang="en-US" sz="1800" b="1">
                <a:solidFill>
                  <a:schemeClr val="tx1"/>
                </a:solidFill>
              </a:rPr>
              <a:t> </a:t>
            </a:r>
            <a:r>
              <a:rPr lang="en-US" b="1">
                <a:solidFill>
                  <a:schemeClr val="tx1"/>
                </a:solidFill>
              </a:rPr>
              <a:t>Jayasekara J.M.P.N.K </a:t>
            </a:r>
            <a:r>
              <a:rPr lang="en-US" sz="1800" b="1">
                <a:solidFill>
                  <a:schemeClr val="tx1"/>
                </a:solidFill>
              </a:rPr>
              <a:t> |</a:t>
            </a:r>
            <a:r>
              <a:rPr lang="en-US" b="1">
                <a:solidFill>
                  <a:schemeClr val="tx1"/>
                </a:solidFill>
              </a:rPr>
              <a:t>   2023-24-015</a:t>
            </a:r>
          </a:p>
        </p:txBody>
      </p:sp>
      <p:pic>
        <p:nvPicPr>
          <p:cNvPr id="2" name="Picture 1" descr="A green and white screen with black text&#10;&#10;Description automatically generated">
            <a:extLst>
              <a:ext uri="{FF2B5EF4-FFF2-40B4-BE49-F238E27FC236}">
                <a16:creationId xmlns:a16="http://schemas.microsoft.com/office/drawing/2014/main" id="{A2B3A196-89FF-63AD-B8ED-5636FFE8546F}"/>
              </a:ext>
            </a:extLst>
          </p:cNvPr>
          <p:cNvPicPr>
            <a:picLocks noChangeAspect="1"/>
          </p:cNvPicPr>
          <p:nvPr/>
        </p:nvPicPr>
        <p:blipFill>
          <a:blip r:embed="rId9"/>
          <a:stretch>
            <a:fillRect/>
          </a:stretch>
        </p:blipFill>
        <p:spPr>
          <a:xfrm>
            <a:off x="1416703" y="2389188"/>
            <a:ext cx="2833968" cy="2309813"/>
          </a:xfrm>
          <a:prstGeom prst="rect">
            <a:avLst/>
          </a:prstGeom>
        </p:spPr>
      </p:pic>
      <p:pic>
        <p:nvPicPr>
          <p:cNvPr id="3" name="Picture 2" descr="A yellow and black text on a white background&#10;&#10;Description automatically generated">
            <a:extLst>
              <a:ext uri="{FF2B5EF4-FFF2-40B4-BE49-F238E27FC236}">
                <a16:creationId xmlns:a16="http://schemas.microsoft.com/office/drawing/2014/main" id="{6D0573E0-0304-2B0F-9FFD-DA4272B1714D}"/>
              </a:ext>
            </a:extLst>
          </p:cNvPr>
          <p:cNvPicPr>
            <a:picLocks noChangeAspect="1"/>
          </p:cNvPicPr>
          <p:nvPr/>
        </p:nvPicPr>
        <p:blipFill>
          <a:blip r:embed="rId10"/>
          <a:stretch>
            <a:fillRect/>
          </a:stretch>
        </p:blipFill>
        <p:spPr>
          <a:xfrm>
            <a:off x="4396909" y="2476500"/>
            <a:ext cx="2850498" cy="2206626"/>
          </a:xfrm>
          <a:prstGeom prst="rect">
            <a:avLst/>
          </a:prstGeom>
        </p:spPr>
      </p:pic>
    </p:spTree>
    <p:extLst>
      <p:ext uri="{BB962C8B-B14F-4D97-AF65-F5344CB8AC3E}">
        <p14:creationId xmlns:p14="http://schemas.microsoft.com/office/powerpoint/2010/main" val="2495719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pic>
        <p:nvPicPr>
          <p:cNvPr id="1946" name="Google Shape;1946;p57"/>
          <p:cNvPicPr preferRelativeResize="0"/>
          <p:nvPr/>
        </p:nvPicPr>
        <p:blipFill rotWithShape="1">
          <a:blip r:embed="rId3">
            <a:alphaModFix/>
          </a:blip>
          <a:srcRect t="54141" r="40415"/>
          <a:stretch/>
        </p:blipFill>
        <p:spPr>
          <a:xfrm>
            <a:off x="7881037" y="-2833"/>
            <a:ext cx="2299326" cy="2656777"/>
          </a:xfrm>
          <a:prstGeom prst="rect">
            <a:avLst/>
          </a:prstGeom>
          <a:noFill/>
          <a:ln>
            <a:noFill/>
          </a:ln>
        </p:spPr>
      </p:pic>
      <p:pic>
        <p:nvPicPr>
          <p:cNvPr id="1947" name="Google Shape;1947;p57"/>
          <p:cNvPicPr preferRelativeResize="0"/>
          <p:nvPr/>
        </p:nvPicPr>
        <p:blipFill rotWithShape="1">
          <a:blip r:embed="rId4">
            <a:alphaModFix/>
          </a:blip>
          <a:srcRect l="40947"/>
          <a:stretch/>
        </p:blipFill>
        <p:spPr>
          <a:xfrm>
            <a:off x="-486816" y="26075"/>
            <a:ext cx="1800474" cy="2207375"/>
          </a:xfrm>
          <a:prstGeom prst="rect">
            <a:avLst/>
          </a:prstGeom>
          <a:noFill/>
          <a:ln>
            <a:noFill/>
          </a:ln>
        </p:spPr>
      </p:pic>
      <p:pic>
        <p:nvPicPr>
          <p:cNvPr id="1948" name="Google Shape;1948;p57"/>
          <p:cNvPicPr preferRelativeResize="0"/>
          <p:nvPr/>
        </p:nvPicPr>
        <p:blipFill>
          <a:blip r:embed="rId5">
            <a:alphaModFix/>
          </a:blip>
          <a:stretch>
            <a:fillRect/>
          </a:stretch>
        </p:blipFill>
        <p:spPr>
          <a:xfrm rot="900007">
            <a:off x="1808" y="2686008"/>
            <a:ext cx="1491514" cy="1390105"/>
          </a:xfrm>
          <a:prstGeom prst="rect">
            <a:avLst/>
          </a:prstGeom>
          <a:noFill/>
          <a:ln>
            <a:noFill/>
          </a:ln>
        </p:spPr>
      </p:pic>
      <p:pic>
        <p:nvPicPr>
          <p:cNvPr id="1949" name="Google Shape;1949;p57"/>
          <p:cNvPicPr preferRelativeResize="0"/>
          <p:nvPr/>
        </p:nvPicPr>
        <p:blipFill>
          <a:blip r:embed="rId6">
            <a:alphaModFix/>
          </a:blip>
          <a:stretch>
            <a:fillRect/>
          </a:stretch>
        </p:blipFill>
        <p:spPr>
          <a:xfrm rot="899987">
            <a:off x="8299644" y="2823429"/>
            <a:ext cx="535946" cy="500209"/>
          </a:xfrm>
          <a:prstGeom prst="rect">
            <a:avLst/>
          </a:prstGeom>
          <a:noFill/>
          <a:ln>
            <a:noFill/>
          </a:ln>
        </p:spPr>
      </p:pic>
      <p:pic>
        <p:nvPicPr>
          <p:cNvPr id="1950" name="Google Shape;1950;p57"/>
          <p:cNvPicPr preferRelativeResize="0"/>
          <p:nvPr/>
        </p:nvPicPr>
        <p:blipFill>
          <a:blip r:embed="rId7">
            <a:alphaModFix/>
          </a:blip>
          <a:stretch>
            <a:fillRect/>
          </a:stretch>
        </p:blipFill>
        <p:spPr>
          <a:xfrm rot="899999">
            <a:off x="780984" y="526554"/>
            <a:ext cx="321896" cy="300100"/>
          </a:xfrm>
          <a:prstGeom prst="rect">
            <a:avLst/>
          </a:prstGeom>
          <a:noFill/>
          <a:ln>
            <a:noFill/>
          </a:ln>
        </p:spPr>
      </p:pic>
      <p:pic>
        <p:nvPicPr>
          <p:cNvPr id="1951" name="Google Shape;1951;p57"/>
          <p:cNvPicPr preferRelativeResize="0"/>
          <p:nvPr/>
        </p:nvPicPr>
        <p:blipFill>
          <a:blip r:embed="rId8">
            <a:alphaModFix/>
          </a:blip>
          <a:stretch>
            <a:fillRect/>
          </a:stretch>
        </p:blipFill>
        <p:spPr>
          <a:xfrm rot="899998">
            <a:off x="8154357" y="3791866"/>
            <a:ext cx="665522" cy="621153"/>
          </a:xfrm>
          <a:prstGeom prst="rect">
            <a:avLst/>
          </a:prstGeom>
          <a:noFill/>
          <a:ln>
            <a:noFill/>
          </a:ln>
        </p:spPr>
      </p:pic>
      <p:pic>
        <p:nvPicPr>
          <p:cNvPr id="1952" name="Google Shape;1952;p57"/>
          <p:cNvPicPr preferRelativeResize="0"/>
          <p:nvPr/>
        </p:nvPicPr>
        <p:blipFill>
          <a:blip r:embed="rId8">
            <a:alphaModFix/>
          </a:blip>
          <a:stretch>
            <a:fillRect/>
          </a:stretch>
        </p:blipFill>
        <p:spPr>
          <a:xfrm rot="-900008" flipH="1">
            <a:off x="7633507" y="4708325"/>
            <a:ext cx="410087" cy="382752"/>
          </a:xfrm>
          <a:prstGeom prst="rect">
            <a:avLst/>
          </a:prstGeom>
          <a:noFill/>
          <a:ln>
            <a:noFill/>
          </a:ln>
        </p:spPr>
      </p:pic>
      <p:sp>
        <p:nvSpPr>
          <p:cNvPr id="18" name="Rectangle 17">
            <a:extLst>
              <a:ext uri="{FF2B5EF4-FFF2-40B4-BE49-F238E27FC236}">
                <a16:creationId xmlns:a16="http://schemas.microsoft.com/office/drawing/2014/main" id="{2B02C344-6CC7-C408-A201-B1204D28FF9A}"/>
              </a:ext>
            </a:extLst>
          </p:cNvPr>
          <p:cNvSpPr/>
          <p:nvPr/>
        </p:nvSpPr>
        <p:spPr>
          <a:xfrm>
            <a:off x="1163817" y="476692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IT20623418  </a:t>
            </a:r>
            <a:r>
              <a:rPr lang="en-US" sz="1800" b="1">
                <a:solidFill>
                  <a:schemeClr val="tx1"/>
                </a:solidFill>
              </a:rPr>
              <a:t>|</a:t>
            </a:r>
            <a:r>
              <a:rPr lang="en-US" b="1">
                <a:solidFill>
                  <a:schemeClr val="tx1"/>
                </a:solidFill>
              </a:rPr>
              <a:t>  </a:t>
            </a:r>
            <a:r>
              <a:rPr lang="en-US" sz="1800" b="1">
                <a:solidFill>
                  <a:schemeClr val="tx1"/>
                </a:solidFill>
              </a:rPr>
              <a:t> </a:t>
            </a:r>
            <a:r>
              <a:rPr lang="en-US" b="1">
                <a:solidFill>
                  <a:schemeClr val="tx1"/>
                </a:solidFill>
              </a:rPr>
              <a:t>Jayasekara J.M.P.N.K </a:t>
            </a:r>
            <a:r>
              <a:rPr lang="en-US" sz="1800" b="1">
                <a:solidFill>
                  <a:schemeClr val="tx1"/>
                </a:solidFill>
              </a:rPr>
              <a:t> |</a:t>
            </a:r>
            <a:r>
              <a:rPr lang="en-US" b="1">
                <a:solidFill>
                  <a:schemeClr val="tx1"/>
                </a:solidFill>
              </a:rPr>
              <a:t>   2023-24-015</a:t>
            </a:r>
          </a:p>
        </p:txBody>
      </p:sp>
      <p:pic>
        <p:nvPicPr>
          <p:cNvPr id="6" name="Picture 5">
            <a:extLst>
              <a:ext uri="{FF2B5EF4-FFF2-40B4-BE49-F238E27FC236}">
                <a16:creationId xmlns:a16="http://schemas.microsoft.com/office/drawing/2014/main" id="{58BAA64B-06DA-4280-510F-A31E2696E655}"/>
              </a:ext>
            </a:extLst>
          </p:cNvPr>
          <p:cNvPicPr>
            <a:picLocks noChangeAspect="1"/>
          </p:cNvPicPr>
          <p:nvPr/>
        </p:nvPicPr>
        <p:blipFill>
          <a:blip r:embed="rId9"/>
          <a:stretch>
            <a:fillRect/>
          </a:stretch>
        </p:blipFill>
        <p:spPr>
          <a:xfrm>
            <a:off x="1312863" y="131763"/>
            <a:ext cx="3152775" cy="1998663"/>
          </a:xfrm>
          <a:prstGeom prst="rect">
            <a:avLst/>
          </a:prstGeom>
        </p:spPr>
      </p:pic>
      <p:pic>
        <p:nvPicPr>
          <p:cNvPr id="7" name="Picture 6" descr="A screenshot of a medical information&#10;&#10;Description automatically generated">
            <a:extLst>
              <a:ext uri="{FF2B5EF4-FFF2-40B4-BE49-F238E27FC236}">
                <a16:creationId xmlns:a16="http://schemas.microsoft.com/office/drawing/2014/main" id="{78FA1CF0-8C86-68F0-7719-A96054F34D0C}"/>
              </a:ext>
            </a:extLst>
          </p:cNvPr>
          <p:cNvPicPr>
            <a:picLocks noChangeAspect="1"/>
          </p:cNvPicPr>
          <p:nvPr/>
        </p:nvPicPr>
        <p:blipFill>
          <a:blip r:embed="rId10"/>
          <a:stretch>
            <a:fillRect/>
          </a:stretch>
        </p:blipFill>
        <p:spPr>
          <a:xfrm>
            <a:off x="1435621" y="2246313"/>
            <a:ext cx="2923134" cy="2405063"/>
          </a:xfrm>
          <a:prstGeom prst="rect">
            <a:avLst/>
          </a:prstGeom>
        </p:spPr>
      </p:pic>
      <p:pic>
        <p:nvPicPr>
          <p:cNvPr id="8" name="Picture 7" descr="A screenshot of a message&#10;&#10;Description automatically generated">
            <a:extLst>
              <a:ext uri="{FF2B5EF4-FFF2-40B4-BE49-F238E27FC236}">
                <a16:creationId xmlns:a16="http://schemas.microsoft.com/office/drawing/2014/main" id="{CA77F8C5-B749-FFB9-749D-D67B56563DB6}"/>
              </a:ext>
            </a:extLst>
          </p:cNvPr>
          <p:cNvPicPr>
            <a:picLocks noChangeAspect="1"/>
          </p:cNvPicPr>
          <p:nvPr/>
        </p:nvPicPr>
        <p:blipFill>
          <a:blip r:embed="rId11"/>
          <a:stretch>
            <a:fillRect/>
          </a:stretch>
        </p:blipFill>
        <p:spPr>
          <a:xfrm>
            <a:off x="4600317" y="71438"/>
            <a:ext cx="3285055" cy="2579688"/>
          </a:xfrm>
          <a:prstGeom prst="rect">
            <a:avLst/>
          </a:prstGeom>
        </p:spPr>
      </p:pic>
    </p:spTree>
    <p:extLst>
      <p:ext uri="{BB962C8B-B14F-4D97-AF65-F5344CB8AC3E}">
        <p14:creationId xmlns:p14="http://schemas.microsoft.com/office/powerpoint/2010/main" val="1762867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57"/>
          <p:cNvSpPr txBox="1">
            <a:spLocks noGrp="1"/>
          </p:cNvSpPr>
          <p:nvPr>
            <p:ph type="title"/>
          </p:nvPr>
        </p:nvSpPr>
        <p:spPr>
          <a:xfrm>
            <a:off x="2230984" y="247120"/>
            <a:ext cx="2805836" cy="572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400"/>
              <a:t>Tools</a:t>
            </a:r>
            <a:endParaRPr sz="2400">
              <a:solidFill>
                <a:schemeClr val="accent1"/>
              </a:solidFill>
            </a:endParaRPr>
          </a:p>
        </p:txBody>
      </p:sp>
      <p:pic>
        <p:nvPicPr>
          <p:cNvPr id="1946" name="Google Shape;1946;p57"/>
          <p:cNvPicPr preferRelativeResize="0"/>
          <p:nvPr/>
        </p:nvPicPr>
        <p:blipFill rotWithShape="1">
          <a:blip r:embed="rId3">
            <a:alphaModFix/>
          </a:blip>
          <a:srcRect t="54141" r="40415"/>
          <a:stretch/>
        </p:blipFill>
        <p:spPr>
          <a:xfrm>
            <a:off x="6936475" y="-98083"/>
            <a:ext cx="2299326" cy="2656777"/>
          </a:xfrm>
          <a:prstGeom prst="rect">
            <a:avLst/>
          </a:prstGeom>
          <a:noFill/>
          <a:ln>
            <a:noFill/>
          </a:ln>
        </p:spPr>
      </p:pic>
      <p:pic>
        <p:nvPicPr>
          <p:cNvPr id="1947" name="Google Shape;1947;p57"/>
          <p:cNvPicPr preferRelativeResize="0"/>
          <p:nvPr/>
        </p:nvPicPr>
        <p:blipFill rotWithShape="1">
          <a:blip r:embed="rId4">
            <a:alphaModFix/>
          </a:blip>
          <a:srcRect l="40947"/>
          <a:stretch/>
        </p:blipFill>
        <p:spPr>
          <a:xfrm>
            <a:off x="-113754" y="168950"/>
            <a:ext cx="1800474" cy="2207375"/>
          </a:xfrm>
          <a:prstGeom prst="rect">
            <a:avLst/>
          </a:prstGeom>
          <a:noFill/>
          <a:ln>
            <a:noFill/>
          </a:ln>
        </p:spPr>
      </p:pic>
      <p:pic>
        <p:nvPicPr>
          <p:cNvPr id="1948" name="Google Shape;1948;p57"/>
          <p:cNvPicPr preferRelativeResize="0"/>
          <p:nvPr/>
        </p:nvPicPr>
        <p:blipFill>
          <a:blip r:embed="rId5">
            <a:alphaModFix/>
          </a:blip>
          <a:stretch>
            <a:fillRect/>
          </a:stretch>
        </p:blipFill>
        <p:spPr>
          <a:xfrm rot="900007">
            <a:off x="1808" y="2686008"/>
            <a:ext cx="1491514" cy="1390105"/>
          </a:xfrm>
          <a:prstGeom prst="rect">
            <a:avLst/>
          </a:prstGeom>
          <a:noFill/>
          <a:ln>
            <a:noFill/>
          </a:ln>
        </p:spPr>
      </p:pic>
      <p:pic>
        <p:nvPicPr>
          <p:cNvPr id="1949" name="Google Shape;1949;p57"/>
          <p:cNvPicPr preferRelativeResize="0"/>
          <p:nvPr/>
        </p:nvPicPr>
        <p:blipFill>
          <a:blip r:embed="rId6">
            <a:alphaModFix/>
          </a:blip>
          <a:stretch>
            <a:fillRect/>
          </a:stretch>
        </p:blipFill>
        <p:spPr>
          <a:xfrm rot="899987">
            <a:off x="7617019" y="1418492"/>
            <a:ext cx="535946" cy="500209"/>
          </a:xfrm>
          <a:prstGeom prst="rect">
            <a:avLst/>
          </a:prstGeom>
          <a:noFill/>
          <a:ln>
            <a:noFill/>
          </a:ln>
        </p:spPr>
      </p:pic>
      <p:pic>
        <p:nvPicPr>
          <p:cNvPr id="1950" name="Google Shape;1950;p57"/>
          <p:cNvPicPr preferRelativeResize="0"/>
          <p:nvPr/>
        </p:nvPicPr>
        <p:blipFill>
          <a:blip r:embed="rId7">
            <a:alphaModFix/>
          </a:blip>
          <a:stretch>
            <a:fillRect/>
          </a:stretch>
        </p:blipFill>
        <p:spPr>
          <a:xfrm rot="899999">
            <a:off x="1955734" y="780554"/>
            <a:ext cx="321896" cy="300100"/>
          </a:xfrm>
          <a:prstGeom prst="rect">
            <a:avLst/>
          </a:prstGeom>
          <a:noFill/>
          <a:ln>
            <a:noFill/>
          </a:ln>
        </p:spPr>
      </p:pic>
      <p:pic>
        <p:nvPicPr>
          <p:cNvPr id="1951" name="Google Shape;1951;p57"/>
          <p:cNvPicPr preferRelativeResize="0"/>
          <p:nvPr/>
        </p:nvPicPr>
        <p:blipFill>
          <a:blip r:embed="rId8">
            <a:alphaModFix/>
          </a:blip>
          <a:stretch>
            <a:fillRect/>
          </a:stretch>
        </p:blipFill>
        <p:spPr>
          <a:xfrm rot="899998">
            <a:off x="7630482" y="3021929"/>
            <a:ext cx="665522" cy="621153"/>
          </a:xfrm>
          <a:prstGeom prst="rect">
            <a:avLst/>
          </a:prstGeom>
          <a:noFill/>
          <a:ln>
            <a:noFill/>
          </a:ln>
        </p:spPr>
      </p:pic>
      <p:pic>
        <p:nvPicPr>
          <p:cNvPr id="1952" name="Google Shape;1952;p57"/>
          <p:cNvPicPr preferRelativeResize="0"/>
          <p:nvPr/>
        </p:nvPicPr>
        <p:blipFill>
          <a:blip r:embed="rId8">
            <a:alphaModFix/>
          </a:blip>
          <a:stretch>
            <a:fillRect/>
          </a:stretch>
        </p:blipFill>
        <p:spPr>
          <a:xfrm rot="-900008" flipH="1">
            <a:off x="7633507" y="4708325"/>
            <a:ext cx="410087" cy="382752"/>
          </a:xfrm>
          <a:prstGeom prst="rect">
            <a:avLst/>
          </a:prstGeom>
          <a:noFill/>
          <a:ln>
            <a:noFill/>
          </a:ln>
        </p:spPr>
      </p:pic>
      <p:sp>
        <p:nvSpPr>
          <p:cNvPr id="2" name="Google Shape;1943;p57">
            <a:extLst>
              <a:ext uri="{FF2B5EF4-FFF2-40B4-BE49-F238E27FC236}">
                <a16:creationId xmlns:a16="http://schemas.microsoft.com/office/drawing/2014/main" id="{51592BB8-CBFC-8171-6134-277D79A9D8E6}"/>
              </a:ext>
            </a:extLst>
          </p:cNvPr>
          <p:cNvSpPr txBox="1">
            <a:spLocks/>
          </p:cNvSpPr>
          <p:nvPr/>
        </p:nvSpPr>
        <p:spPr>
          <a:xfrm>
            <a:off x="2230984" y="2899800"/>
            <a:ext cx="2805836" cy="572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Lexend"/>
              <a:buNone/>
              <a:defRPr sz="3600" b="1" i="0" u="none" strike="noStrike" cap="none">
                <a:solidFill>
                  <a:schemeClr val="accent2"/>
                </a:solidFill>
                <a:latin typeface="Lexend"/>
                <a:ea typeface="Lexend"/>
                <a:cs typeface="Lexend"/>
                <a:sym typeface="Lexend"/>
              </a:defRPr>
            </a:lvl1pPr>
            <a:lvl2pPr marR="0" lvl="1"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2pPr>
            <a:lvl3pPr marR="0" lvl="2"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3pPr>
            <a:lvl4pPr marR="0" lvl="3"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4pPr>
            <a:lvl5pPr marR="0" lvl="4"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5pPr>
            <a:lvl6pPr marR="0" lvl="5"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6pPr>
            <a:lvl7pPr marR="0" lvl="6"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7pPr>
            <a:lvl8pPr marR="0" lvl="7"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8pPr>
            <a:lvl9pPr marR="0" lvl="8"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9pPr>
          </a:lstStyle>
          <a:p>
            <a:pPr algn="l"/>
            <a:r>
              <a:rPr lang="en-US" sz="2400"/>
              <a:t>Algorithm</a:t>
            </a:r>
            <a:endParaRPr lang="en-US" sz="2400">
              <a:solidFill>
                <a:schemeClr val="accent1"/>
              </a:solidFill>
            </a:endParaRPr>
          </a:p>
        </p:txBody>
      </p:sp>
      <p:sp>
        <p:nvSpPr>
          <p:cNvPr id="3" name="Google Shape;1943;p57">
            <a:extLst>
              <a:ext uri="{FF2B5EF4-FFF2-40B4-BE49-F238E27FC236}">
                <a16:creationId xmlns:a16="http://schemas.microsoft.com/office/drawing/2014/main" id="{91AF2616-EEFB-C849-3507-61B57187E4F0}"/>
              </a:ext>
            </a:extLst>
          </p:cNvPr>
          <p:cNvSpPr txBox="1">
            <a:spLocks/>
          </p:cNvSpPr>
          <p:nvPr/>
        </p:nvSpPr>
        <p:spPr>
          <a:xfrm>
            <a:off x="2286546" y="1604660"/>
            <a:ext cx="2805836" cy="572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Lexend"/>
              <a:buNone/>
              <a:defRPr sz="3600" b="1" i="0" u="none" strike="noStrike" cap="none">
                <a:solidFill>
                  <a:schemeClr val="accent2"/>
                </a:solidFill>
                <a:latin typeface="Lexend"/>
                <a:ea typeface="Lexend"/>
                <a:cs typeface="Lexend"/>
                <a:sym typeface="Lexend"/>
              </a:defRPr>
            </a:lvl1pPr>
            <a:lvl2pPr marR="0" lvl="1"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2pPr>
            <a:lvl3pPr marR="0" lvl="2"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3pPr>
            <a:lvl4pPr marR="0" lvl="3"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4pPr>
            <a:lvl5pPr marR="0" lvl="4"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5pPr>
            <a:lvl6pPr marR="0" lvl="5"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6pPr>
            <a:lvl7pPr marR="0" lvl="6"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7pPr>
            <a:lvl8pPr marR="0" lvl="7"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8pPr>
            <a:lvl9pPr marR="0" lvl="8"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9pPr>
          </a:lstStyle>
          <a:p>
            <a:pPr algn="l"/>
            <a:r>
              <a:rPr lang="en-US" sz="2400"/>
              <a:t>Technologies</a:t>
            </a:r>
            <a:endParaRPr lang="en-US" sz="2400">
              <a:solidFill>
                <a:schemeClr val="accent1"/>
              </a:solidFill>
            </a:endParaRPr>
          </a:p>
        </p:txBody>
      </p:sp>
      <p:sp>
        <p:nvSpPr>
          <p:cNvPr id="8" name="TextBox 7">
            <a:extLst>
              <a:ext uri="{FF2B5EF4-FFF2-40B4-BE49-F238E27FC236}">
                <a16:creationId xmlns:a16="http://schemas.microsoft.com/office/drawing/2014/main" id="{6D05B6AC-CC38-653C-35CF-59D926C45CB5}"/>
              </a:ext>
            </a:extLst>
          </p:cNvPr>
          <p:cNvSpPr txBox="1"/>
          <p:nvPr/>
        </p:nvSpPr>
        <p:spPr>
          <a:xfrm>
            <a:off x="2219110" y="847631"/>
            <a:ext cx="4697730" cy="523220"/>
          </a:xfrm>
          <a:prstGeom prst="rect">
            <a:avLst/>
          </a:prstGeom>
          <a:noFill/>
        </p:spPr>
        <p:txBody>
          <a:bodyPr wrap="square">
            <a:spAutoFit/>
          </a:bodyPr>
          <a:lstStyle/>
          <a:p>
            <a:pPr marL="285750" lvl="2" indent="-285750">
              <a:buFont typeface="Arial" panose="020B0604020202020204" pitchFamily="34" charset="0"/>
              <a:buChar char="•"/>
            </a:pPr>
            <a:r>
              <a:rPr lang="en-US">
                <a:ea typeface="Cambria"/>
              </a:rPr>
              <a:t>Development – Python, Flutter ,  Dart</a:t>
            </a:r>
          </a:p>
          <a:p>
            <a:pPr marL="285750" lvl="2" indent="-285750">
              <a:buFont typeface="Arial" panose="020B0604020202020204" pitchFamily="34" charset="0"/>
              <a:buChar char="•"/>
            </a:pPr>
            <a:r>
              <a:rPr lang="en-US">
                <a:ea typeface="Cambria"/>
              </a:rPr>
              <a:t>Version Controlling – GitHub.</a:t>
            </a:r>
            <a:endParaRPr lang="en-US"/>
          </a:p>
        </p:txBody>
      </p:sp>
      <p:sp>
        <p:nvSpPr>
          <p:cNvPr id="12" name="TextBox 11">
            <a:extLst>
              <a:ext uri="{FF2B5EF4-FFF2-40B4-BE49-F238E27FC236}">
                <a16:creationId xmlns:a16="http://schemas.microsoft.com/office/drawing/2014/main" id="{8D8B91E5-A7D4-ABF9-8CAF-ADA5D1539A28}"/>
              </a:ext>
            </a:extLst>
          </p:cNvPr>
          <p:cNvSpPr txBox="1"/>
          <p:nvPr/>
        </p:nvSpPr>
        <p:spPr>
          <a:xfrm>
            <a:off x="2188845" y="2178517"/>
            <a:ext cx="4697730" cy="738664"/>
          </a:xfrm>
          <a:prstGeom prst="rect">
            <a:avLst/>
          </a:prstGeom>
          <a:noFill/>
        </p:spPr>
        <p:txBody>
          <a:bodyPr wrap="square">
            <a:spAutoFit/>
          </a:bodyPr>
          <a:lstStyle/>
          <a:p>
            <a:pPr marL="285750" lvl="2" indent="-285750">
              <a:buFont typeface="Arial" panose="020B0604020202020204" pitchFamily="34" charset="0"/>
              <a:buChar char="•"/>
            </a:pPr>
            <a:r>
              <a:rPr lang="en-US">
                <a:ea typeface="Cambria"/>
              </a:rPr>
              <a:t>Python Libraries</a:t>
            </a:r>
          </a:p>
          <a:p>
            <a:pPr marL="285750" lvl="2" indent="-285750">
              <a:buFont typeface="Arial" panose="020B0604020202020204" pitchFamily="34" charset="0"/>
              <a:buChar char="•"/>
            </a:pPr>
            <a:r>
              <a:rPr lang="en-US">
                <a:ea typeface="Cambria"/>
              </a:rPr>
              <a:t>Google </a:t>
            </a:r>
            <a:r>
              <a:rPr lang="en-US" err="1">
                <a:ea typeface="Cambria"/>
              </a:rPr>
              <a:t>colab</a:t>
            </a:r>
            <a:endParaRPr lang="en-US">
              <a:ea typeface="Cambria"/>
            </a:endParaRPr>
          </a:p>
          <a:p>
            <a:pPr marL="285750" lvl="2" indent="-285750">
              <a:buFont typeface="Arial" panose="020B0604020202020204" pitchFamily="34" charset="0"/>
              <a:buChar char="•"/>
            </a:pPr>
            <a:r>
              <a:rPr lang="en-US">
                <a:ea typeface="Cambria"/>
              </a:rPr>
              <a:t>Android Studio</a:t>
            </a:r>
          </a:p>
        </p:txBody>
      </p:sp>
      <p:sp>
        <p:nvSpPr>
          <p:cNvPr id="14" name="TextBox 13">
            <a:extLst>
              <a:ext uri="{FF2B5EF4-FFF2-40B4-BE49-F238E27FC236}">
                <a16:creationId xmlns:a16="http://schemas.microsoft.com/office/drawing/2014/main" id="{5A335AD8-6AF7-BE81-770A-E653AA096BD7}"/>
              </a:ext>
            </a:extLst>
          </p:cNvPr>
          <p:cNvSpPr txBox="1"/>
          <p:nvPr/>
        </p:nvSpPr>
        <p:spPr>
          <a:xfrm>
            <a:off x="2188845" y="3494757"/>
            <a:ext cx="4697730" cy="307777"/>
          </a:xfrm>
          <a:prstGeom prst="rect">
            <a:avLst/>
          </a:prstGeom>
          <a:noFill/>
        </p:spPr>
        <p:txBody>
          <a:bodyPr wrap="square">
            <a:spAutoFit/>
          </a:bodyPr>
          <a:lstStyle/>
          <a:p>
            <a:pPr marL="285750" lvl="2" indent="-285750">
              <a:buFont typeface="Arial" panose="020B0604020202020204" pitchFamily="34" charset="0"/>
              <a:buChar char="•"/>
            </a:pPr>
            <a:r>
              <a:rPr lang="en-US">
                <a:ea typeface="+mn-lt"/>
                <a:cs typeface="+mn-lt"/>
              </a:rPr>
              <a:t>Logistic Regression</a:t>
            </a:r>
            <a:endParaRPr lang="en-US">
              <a:ea typeface="Cambria"/>
            </a:endParaRPr>
          </a:p>
        </p:txBody>
      </p:sp>
      <p:pic>
        <p:nvPicPr>
          <p:cNvPr id="15" name="Picture 11" descr="A logo with orange circles&#10;&#10;Description automatically generated">
            <a:extLst>
              <a:ext uri="{FF2B5EF4-FFF2-40B4-BE49-F238E27FC236}">
                <a16:creationId xmlns:a16="http://schemas.microsoft.com/office/drawing/2014/main" id="{DBD1CF2B-0B85-897A-E5D0-FE9665807BF3}"/>
              </a:ext>
            </a:extLst>
          </p:cNvPr>
          <p:cNvPicPr>
            <a:picLocks noChangeAspect="1"/>
          </p:cNvPicPr>
          <p:nvPr/>
        </p:nvPicPr>
        <p:blipFill rotWithShape="1">
          <a:blip r:embed="rId9"/>
          <a:srcRect l="16955" t="14122" r="19031" b="13483"/>
          <a:stretch/>
        </p:blipFill>
        <p:spPr>
          <a:xfrm>
            <a:off x="5281230" y="3802534"/>
            <a:ext cx="900434" cy="626660"/>
          </a:xfrm>
          <a:prstGeom prst="rect">
            <a:avLst/>
          </a:prstGeom>
        </p:spPr>
      </p:pic>
      <p:pic>
        <p:nvPicPr>
          <p:cNvPr id="16" name="Picture 3" descr="A blue and yellow snake logo&#10;&#10;Description automatically generated">
            <a:extLst>
              <a:ext uri="{FF2B5EF4-FFF2-40B4-BE49-F238E27FC236}">
                <a16:creationId xmlns:a16="http://schemas.microsoft.com/office/drawing/2014/main" id="{0B480FD3-6FD4-FDEF-144B-08A4A67D6F39}"/>
              </a:ext>
            </a:extLst>
          </p:cNvPr>
          <p:cNvPicPr>
            <a:picLocks noChangeAspect="1"/>
          </p:cNvPicPr>
          <p:nvPr/>
        </p:nvPicPr>
        <p:blipFill>
          <a:blip r:embed="rId10"/>
          <a:stretch>
            <a:fillRect/>
          </a:stretch>
        </p:blipFill>
        <p:spPr>
          <a:xfrm>
            <a:off x="5577860" y="2004723"/>
            <a:ext cx="791366" cy="863374"/>
          </a:xfrm>
          <a:prstGeom prst="rect">
            <a:avLst/>
          </a:prstGeom>
        </p:spPr>
      </p:pic>
      <p:pic>
        <p:nvPicPr>
          <p:cNvPr id="17" name="Picture 8" descr="A black cat with a tail&#10;&#10;Description automatically generated">
            <a:extLst>
              <a:ext uri="{FF2B5EF4-FFF2-40B4-BE49-F238E27FC236}">
                <a16:creationId xmlns:a16="http://schemas.microsoft.com/office/drawing/2014/main" id="{64CE6358-7C24-1F46-D5CD-93B0046919F2}"/>
              </a:ext>
            </a:extLst>
          </p:cNvPr>
          <p:cNvPicPr>
            <a:picLocks noChangeAspect="1"/>
          </p:cNvPicPr>
          <p:nvPr/>
        </p:nvPicPr>
        <p:blipFill>
          <a:blip r:embed="rId11"/>
          <a:stretch>
            <a:fillRect/>
          </a:stretch>
        </p:blipFill>
        <p:spPr>
          <a:xfrm>
            <a:off x="6515033" y="2860765"/>
            <a:ext cx="803613" cy="803613"/>
          </a:xfrm>
          <a:prstGeom prst="rect">
            <a:avLst/>
          </a:prstGeom>
        </p:spPr>
      </p:pic>
      <p:sp>
        <p:nvSpPr>
          <p:cNvPr id="18" name="Rectangle 17">
            <a:extLst>
              <a:ext uri="{FF2B5EF4-FFF2-40B4-BE49-F238E27FC236}">
                <a16:creationId xmlns:a16="http://schemas.microsoft.com/office/drawing/2014/main" id="{2B02C344-6CC7-C408-A201-B1204D28FF9A}"/>
              </a:ext>
            </a:extLst>
          </p:cNvPr>
          <p:cNvSpPr/>
          <p:nvPr/>
        </p:nvSpPr>
        <p:spPr>
          <a:xfrm>
            <a:off x="1163817" y="476692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IT20623418  </a:t>
            </a:r>
            <a:r>
              <a:rPr lang="en-US" sz="1800" b="1">
                <a:solidFill>
                  <a:schemeClr val="tx1"/>
                </a:solidFill>
              </a:rPr>
              <a:t>|</a:t>
            </a:r>
            <a:r>
              <a:rPr lang="en-US" b="1">
                <a:solidFill>
                  <a:schemeClr val="tx1"/>
                </a:solidFill>
              </a:rPr>
              <a:t>  </a:t>
            </a:r>
            <a:r>
              <a:rPr lang="en-US" sz="1800" b="1">
                <a:solidFill>
                  <a:schemeClr val="tx1"/>
                </a:solidFill>
              </a:rPr>
              <a:t> </a:t>
            </a:r>
            <a:r>
              <a:rPr lang="en-US" b="1">
                <a:solidFill>
                  <a:schemeClr val="tx1"/>
                </a:solidFill>
              </a:rPr>
              <a:t>Jayasekara J.M.P.N.K </a:t>
            </a:r>
            <a:r>
              <a:rPr lang="en-US" sz="1800" b="1">
                <a:solidFill>
                  <a:schemeClr val="tx1"/>
                </a:solidFill>
              </a:rPr>
              <a:t> |</a:t>
            </a:r>
            <a:r>
              <a:rPr lang="en-US" b="1">
                <a:solidFill>
                  <a:schemeClr val="tx1"/>
                </a:solidFill>
              </a:rPr>
              <a:t>   2023-24-015</a:t>
            </a:r>
          </a:p>
        </p:txBody>
      </p:sp>
    </p:spTree>
    <p:extLst>
      <p:ext uri="{BB962C8B-B14F-4D97-AF65-F5344CB8AC3E}">
        <p14:creationId xmlns:p14="http://schemas.microsoft.com/office/powerpoint/2010/main" val="3189012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40"/>
          <p:cNvSpPr txBox="1">
            <a:spLocks noGrp="1"/>
          </p:cNvSpPr>
          <p:nvPr>
            <p:ph type="title"/>
          </p:nvPr>
        </p:nvSpPr>
        <p:spPr>
          <a:xfrm>
            <a:off x="807244" y="485833"/>
            <a:ext cx="4150520" cy="7056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2400"/>
              <a:t>Overall Project </a:t>
            </a:r>
            <a:r>
              <a:rPr lang="en" sz="2400"/>
              <a:t> </a:t>
            </a:r>
            <a:r>
              <a:rPr lang="en-US" sz="2400">
                <a:solidFill>
                  <a:schemeClr val="accent1"/>
                </a:solidFill>
              </a:rPr>
              <a:t>Description</a:t>
            </a:r>
            <a:endParaRPr sz="2400">
              <a:solidFill>
                <a:schemeClr val="accent1"/>
              </a:solidFill>
            </a:endParaRPr>
          </a:p>
        </p:txBody>
      </p:sp>
      <p:sp>
        <p:nvSpPr>
          <p:cNvPr id="1224" name="Google Shape;1224;p40"/>
          <p:cNvSpPr txBox="1">
            <a:spLocks noGrp="1"/>
          </p:cNvSpPr>
          <p:nvPr>
            <p:ph type="subTitle" idx="1"/>
          </p:nvPr>
        </p:nvSpPr>
        <p:spPr>
          <a:xfrm>
            <a:off x="328614" y="1365433"/>
            <a:ext cx="4629150" cy="3480906"/>
          </a:xfrm>
          <a:prstGeom prst="rect">
            <a:avLst/>
          </a:prstGeom>
        </p:spPr>
        <p:txBody>
          <a:bodyPr spcFirstLastPara="1" wrap="square" lIns="0" tIns="0" rIns="0" bIns="0" anchor="t" anchorCtr="0">
            <a:noAutofit/>
          </a:bodyPr>
          <a:lstStyle/>
          <a:p>
            <a:pPr marL="285750" lvl="0" indent="-285750" algn="just" rtl="0">
              <a:spcBef>
                <a:spcPts val="0"/>
              </a:spcBef>
              <a:spcAft>
                <a:spcPts val="0"/>
              </a:spcAft>
              <a:buFont typeface="Arial" panose="020B0604020202020204" pitchFamily="34" charset="0"/>
              <a:buChar char="•"/>
            </a:pPr>
            <a:r>
              <a:rPr lang="en-US" sz="1400"/>
              <a:t>Comprehensive study addressing key aspects of cardiovascular health management.</a:t>
            </a:r>
          </a:p>
          <a:p>
            <a:pPr marL="285750" lvl="0" indent="-285750" algn="just" rtl="0">
              <a:spcBef>
                <a:spcPts val="0"/>
              </a:spcBef>
              <a:spcAft>
                <a:spcPts val="0"/>
              </a:spcAft>
              <a:buFont typeface="Arial" panose="020B0604020202020204" pitchFamily="34" charset="0"/>
              <a:buChar char="•"/>
            </a:pPr>
            <a:r>
              <a:rPr lang="en-US" sz="1400"/>
              <a:t>Utilizes predictive analytics, machine learning, and mobile technology for holistic solutions.</a:t>
            </a:r>
          </a:p>
          <a:p>
            <a:pPr marL="285750" lvl="0" indent="-285750" algn="just" rtl="0">
              <a:spcBef>
                <a:spcPts val="0"/>
              </a:spcBef>
              <a:spcAft>
                <a:spcPts val="0"/>
              </a:spcAft>
              <a:buFont typeface="Arial" panose="020B0604020202020204" pitchFamily="34" charset="0"/>
              <a:buChar char="•"/>
            </a:pPr>
            <a:r>
              <a:rPr lang="en-US" sz="1400"/>
              <a:t>Focus areas include risk prediction, dietary guidance, medication access, and secure data management.</a:t>
            </a:r>
          </a:p>
          <a:p>
            <a:pPr marL="285750" lvl="0" indent="-285750" algn="just" rtl="0">
              <a:spcBef>
                <a:spcPts val="0"/>
              </a:spcBef>
              <a:spcAft>
                <a:spcPts val="0"/>
              </a:spcAft>
              <a:buFont typeface="Arial" panose="020B0604020202020204" pitchFamily="34" charset="0"/>
              <a:buChar char="•"/>
            </a:pPr>
            <a:r>
              <a:rPr lang="en-US" sz="1400"/>
              <a:t>Innovations include predictive models for heart attack likelihood, personalized dietary recommendations, and efficient pharmacy location services.</a:t>
            </a:r>
          </a:p>
          <a:p>
            <a:pPr marL="285750" lvl="0" indent="-285750" algn="just" rtl="0">
              <a:spcBef>
                <a:spcPts val="0"/>
              </a:spcBef>
              <a:spcAft>
                <a:spcPts val="0"/>
              </a:spcAft>
              <a:buFont typeface="Arial" panose="020B0604020202020204" pitchFamily="34" charset="0"/>
              <a:buChar char="•"/>
            </a:pPr>
            <a:r>
              <a:rPr lang="en-US" sz="1400"/>
              <a:t>Aim is to revolutionize healthcare delivery and improve patient outcomes.</a:t>
            </a:r>
            <a:endParaRPr sz="1400"/>
          </a:p>
        </p:txBody>
      </p:sp>
      <p:pic>
        <p:nvPicPr>
          <p:cNvPr id="1225" name="Google Shape;1225;p40"/>
          <p:cNvPicPr preferRelativeResize="0"/>
          <p:nvPr/>
        </p:nvPicPr>
        <p:blipFill rotWithShape="1">
          <a:blip r:embed="rId3">
            <a:alphaModFix/>
          </a:blip>
          <a:srcRect l="22604" r="26780"/>
          <a:stretch/>
        </p:blipFill>
        <p:spPr>
          <a:xfrm>
            <a:off x="5240875" y="0"/>
            <a:ext cx="3903124" cy="5143499"/>
          </a:xfrm>
          <a:prstGeom prst="rect">
            <a:avLst/>
          </a:prstGeom>
          <a:noFill/>
          <a:ln>
            <a:noFill/>
          </a:ln>
        </p:spPr>
      </p:pic>
      <p:cxnSp>
        <p:nvCxnSpPr>
          <p:cNvPr id="1226" name="Google Shape;1226;p40"/>
          <p:cNvCxnSpPr/>
          <p:nvPr/>
        </p:nvCxnSpPr>
        <p:spPr>
          <a:xfrm>
            <a:off x="5240875" y="-8050"/>
            <a:ext cx="0" cy="5164800"/>
          </a:xfrm>
          <a:prstGeom prst="straightConnector1">
            <a:avLst/>
          </a:prstGeom>
          <a:noFill/>
          <a:ln w="19050" cap="flat" cmpd="sng">
            <a:solidFill>
              <a:schemeClr val="accent1"/>
            </a:solidFill>
            <a:prstDash val="solid"/>
            <a:round/>
            <a:headEnd type="none" w="med" len="med"/>
            <a:tailEnd type="none" w="med" len="med"/>
          </a:ln>
        </p:spPr>
      </p:cxnSp>
      <p:grpSp>
        <p:nvGrpSpPr>
          <p:cNvPr id="1227" name="Google Shape;1227;p40"/>
          <p:cNvGrpSpPr/>
          <p:nvPr/>
        </p:nvGrpSpPr>
        <p:grpSpPr>
          <a:xfrm>
            <a:off x="4275113" y="3980813"/>
            <a:ext cx="451641" cy="1340475"/>
            <a:chOff x="9385150" y="1954263"/>
            <a:chExt cx="451641" cy="1340475"/>
          </a:xfrm>
        </p:grpSpPr>
        <p:grpSp>
          <p:nvGrpSpPr>
            <p:cNvPr id="1228" name="Google Shape;1228;p40"/>
            <p:cNvGrpSpPr/>
            <p:nvPr/>
          </p:nvGrpSpPr>
          <p:grpSpPr>
            <a:xfrm>
              <a:off x="9589683" y="1954263"/>
              <a:ext cx="42575" cy="1340475"/>
              <a:chOff x="9703875" y="1954263"/>
              <a:chExt cx="42575" cy="1340475"/>
            </a:xfrm>
          </p:grpSpPr>
          <p:sp>
            <p:nvSpPr>
              <p:cNvPr id="1229" name="Google Shape;1229;p40"/>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0"/>
            <p:cNvGrpSpPr/>
            <p:nvPr/>
          </p:nvGrpSpPr>
          <p:grpSpPr>
            <a:xfrm>
              <a:off x="9487417" y="1954263"/>
              <a:ext cx="42575" cy="1340475"/>
              <a:chOff x="9544525" y="1954263"/>
              <a:chExt cx="42575" cy="1340475"/>
            </a:xfrm>
          </p:grpSpPr>
          <p:sp>
            <p:nvSpPr>
              <p:cNvPr id="1237" name="Google Shape;1237;p40"/>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40"/>
            <p:cNvGrpSpPr/>
            <p:nvPr/>
          </p:nvGrpSpPr>
          <p:grpSpPr>
            <a:xfrm>
              <a:off x="9385150" y="1954263"/>
              <a:ext cx="42575" cy="1340475"/>
              <a:chOff x="9385150" y="1954263"/>
              <a:chExt cx="42575" cy="1340475"/>
            </a:xfrm>
          </p:grpSpPr>
          <p:sp>
            <p:nvSpPr>
              <p:cNvPr id="1245" name="Google Shape;1245;p40"/>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40"/>
            <p:cNvGrpSpPr/>
            <p:nvPr/>
          </p:nvGrpSpPr>
          <p:grpSpPr>
            <a:xfrm>
              <a:off x="9794216" y="1954263"/>
              <a:ext cx="42575" cy="1340475"/>
              <a:chOff x="9544525" y="1954263"/>
              <a:chExt cx="42575" cy="1340475"/>
            </a:xfrm>
          </p:grpSpPr>
          <p:sp>
            <p:nvSpPr>
              <p:cNvPr id="1253" name="Google Shape;1253;p40"/>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40"/>
            <p:cNvGrpSpPr/>
            <p:nvPr/>
          </p:nvGrpSpPr>
          <p:grpSpPr>
            <a:xfrm>
              <a:off x="9691950" y="1954263"/>
              <a:ext cx="42575" cy="1340475"/>
              <a:chOff x="9385150" y="1954263"/>
              <a:chExt cx="42575" cy="1340475"/>
            </a:xfrm>
          </p:grpSpPr>
          <p:sp>
            <p:nvSpPr>
              <p:cNvPr id="1261" name="Google Shape;1261;p40"/>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68" name="Google Shape;1268;p40"/>
          <p:cNvPicPr preferRelativeResize="0"/>
          <p:nvPr/>
        </p:nvPicPr>
        <p:blipFill>
          <a:blip r:embed="rId4">
            <a:alphaModFix/>
          </a:blip>
          <a:stretch>
            <a:fillRect/>
          </a:stretch>
        </p:blipFill>
        <p:spPr>
          <a:xfrm rot="-899999" flipH="1">
            <a:off x="4811161" y="4435476"/>
            <a:ext cx="321896" cy="300100"/>
          </a:xfrm>
          <a:prstGeom prst="rect">
            <a:avLst/>
          </a:prstGeom>
          <a:noFill/>
          <a:ln>
            <a:noFill/>
          </a:ln>
        </p:spPr>
      </p:pic>
      <p:pic>
        <p:nvPicPr>
          <p:cNvPr id="1269" name="Google Shape;1269;p40"/>
          <p:cNvPicPr preferRelativeResize="0"/>
          <p:nvPr/>
        </p:nvPicPr>
        <p:blipFill>
          <a:blip r:embed="rId5">
            <a:alphaModFix/>
          </a:blip>
          <a:stretch>
            <a:fillRect/>
          </a:stretch>
        </p:blipFill>
        <p:spPr>
          <a:xfrm rot="-900008" flipH="1">
            <a:off x="1601266" y="4627806"/>
            <a:ext cx="410087" cy="382752"/>
          </a:xfrm>
          <a:prstGeom prst="rect">
            <a:avLst/>
          </a:prstGeom>
          <a:noFill/>
          <a:ln>
            <a:noFill/>
          </a:ln>
        </p:spPr>
      </p:pic>
    </p:spTree>
    <p:extLst>
      <p:ext uri="{BB962C8B-B14F-4D97-AF65-F5344CB8AC3E}">
        <p14:creationId xmlns:p14="http://schemas.microsoft.com/office/powerpoint/2010/main" val="865915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39"/>
          <p:cNvSpPr txBox="1">
            <a:spLocks noGrp="1"/>
          </p:cNvSpPr>
          <p:nvPr>
            <p:ph type="subTitle" idx="1"/>
          </p:nvPr>
        </p:nvSpPr>
        <p:spPr>
          <a:xfrm>
            <a:off x="640080" y="1157307"/>
            <a:ext cx="5250494" cy="3832252"/>
          </a:xfrm>
          <a:prstGeom prst="rect">
            <a:avLst/>
          </a:prstGeom>
        </p:spPr>
        <p:txBody>
          <a:bodyPr spcFirstLastPara="1" wrap="square" lIns="0" tIns="0" rIns="0" bIns="0" anchor="t" anchorCtr="0">
            <a:noAutofit/>
          </a:bodyPr>
          <a:lstStyle/>
          <a:p>
            <a:pPr marL="0" lvl="0" indent="0" algn="just" rtl="0">
              <a:spcBef>
                <a:spcPts val="0"/>
              </a:spcBef>
              <a:spcAft>
                <a:spcPts val="0"/>
              </a:spcAft>
              <a:buNone/>
            </a:pPr>
            <a:r>
              <a:rPr lang="en-US" sz="1400" b="1" dirty="0"/>
              <a:t>User-friendly Interface</a:t>
            </a:r>
            <a:endParaRPr lang="en-US" sz="1400" dirty="0"/>
          </a:p>
          <a:p>
            <a:pPr marL="285750" indent="-285750" algn="just"/>
            <a:r>
              <a:rPr lang="en-US" sz="1400" dirty="0"/>
              <a:t>Intuitive design enables easy data input and risk assessment for users of all backgrounds.</a:t>
            </a:r>
          </a:p>
          <a:p>
            <a:pPr marL="285750" indent="-285750" algn="just"/>
            <a:r>
              <a:rPr lang="en-US" sz="1400" dirty="0"/>
              <a:t>Seamless navigation enhances user experience and accessibility.</a:t>
            </a:r>
          </a:p>
          <a:p>
            <a:pPr marL="0" lvl="0" indent="0" algn="just" rtl="0">
              <a:spcBef>
                <a:spcPts val="0"/>
              </a:spcBef>
              <a:spcAft>
                <a:spcPts val="0"/>
              </a:spcAft>
              <a:buNone/>
            </a:pPr>
            <a:endParaRPr lang="en-US" sz="1400"/>
          </a:p>
          <a:p>
            <a:pPr marL="0" lvl="0" indent="0" algn="just" rtl="0">
              <a:spcBef>
                <a:spcPts val="0"/>
              </a:spcBef>
              <a:spcAft>
                <a:spcPts val="0"/>
              </a:spcAft>
              <a:buNone/>
            </a:pPr>
            <a:r>
              <a:rPr lang="en-US" sz="1400" b="1" dirty="0"/>
              <a:t>Logistic Regression Model</a:t>
            </a:r>
          </a:p>
          <a:p>
            <a:pPr marL="285750" indent="-285750" algn="just"/>
            <a:r>
              <a:rPr lang="en-US" sz="1400" dirty="0"/>
              <a:t>Implemented logistic regression model to predicts heart attack probability based on user-entered data.</a:t>
            </a:r>
          </a:p>
          <a:p>
            <a:pPr marL="285750" indent="-285750" algn="just"/>
            <a:r>
              <a:rPr lang="en-US" sz="1400" dirty="0"/>
              <a:t>Model optimized for accuracy and reliability, ensuring dependable risk assessment.</a:t>
            </a:r>
          </a:p>
          <a:p>
            <a:pPr marL="0" lvl="0" indent="0" algn="just" rtl="0">
              <a:spcBef>
                <a:spcPts val="0"/>
              </a:spcBef>
              <a:spcAft>
                <a:spcPts val="0"/>
              </a:spcAft>
              <a:buNone/>
            </a:pPr>
            <a:endParaRPr lang="en-US" sz="1400"/>
          </a:p>
          <a:p>
            <a:pPr marL="0" lvl="0" indent="0" algn="just" rtl="0">
              <a:spcBef>
                <a:spcPts val="0"/>
              </a:spcBef>
              <a:spcAft>
                <a:spcPts val="0"/>
              </a:spcAft>
              <a:buNone/>
            </a:pPr>
            <a:r>
              <a:rPr lang="en-US" sz="1400" b="1" dirty="0"/>
              <a:t>Risk Stratification</a:t>
            </a:r>
          </a:p>
          <a:p>
            <a:pPr marL="285750" indent="-285750" algn="just"/>
            <a:r>
              <a:rPr lang="en-US" sz="1400" dirty="0"/>
              <a:t>Predicted probabilities stratified into five risk levels (Dark Red, Red Orange, Yellow, Green ) following WHO National Guideline for cardiovascular risk management.</a:t>
            </a:r>
          </a:p>
          <a:p>
            <a:pPr marL="285750" indent="-285750" algn="just"/>
            <a:r>
              <a:rPr lang="en-US" sz="1400" dirty="0"/>
              <a:t>Color-coded indicators provide clear risk visualization for users.</a:t>
            </a:r>
            <a:endParaRPr sz="1400" dirty="0"/>
          </a:p>
        </p:txBody>
      </p:sp>
      <p:sp>
        <p:nvSpPr>
          <p:cNvPr id="1213" name="Google Shape;1213;p39"/>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Developed </a:t>
            </a:r>
            <a:r>
              <a:rPr lang="en">
                <a:solidFill>
                  <a:schemeClr val="accent1"/>
                </a:solidFill>
              </a:rPr>
              <a:t>Solution</a:t>
            </a:r>
            <a:endParaRPr>
              <a:solidFill>
                <a:schemeClr val="accent1"/>
              </a:solidFill>
            </a:endParaRPr>
          </a:p>
        </p:txBody>
      </p:sp>
      <p:pic>
        <p:nvPicPr>
          <p:cNvPr id="1215" name="Google Shape;1215;p39"/>
          <p:cNvPicPr preferRelativeResize="0"/>
          <p:nvPr/>
        </p:nvPicPr>
        <p:blipFill>
          <a:blip r:embed="rId3">
            <a:alphaModFix/>
          </a:blip>
          <a:stretch>
            <a:fillRect/>
          </a:stretch>
        </p:blipFill>
        <p:spPr>
          <a:xfrm rot="900003">
            <a:off x="7283573" y="3906939"/>
            <a:ext cx="890571" cy="830010"/>
          </a:xfrm>
          <a:prstGeom prst="rect">
            <a:avLst/>
          </a:prstGeom>
          <a:noFill/>
          <a:ln>
            <a:noFill/>
          </a:ln>
        </p:spPr>
      </p:pic>
      <p:pic>
        <p:nvPicPr>
          <p:cNvPr id="1216" name="Google Shape;1216;p39"/>
          <p:cNvPicPr preferRelativeResize="0"/>
          <p:nvPr/>
        </p:nvPicPr>
        <p:blipFill>
          <a:blip r:embed="rId4">
            <a:alphaModFix/>
          </a:blip>
          <a:stretch>
            <a:fillRect/>
          </a:stretch>
        </p:blipFill>
        <p:spPr>
          <a:xfrm rot="-900008" flipH="1">
            <a:off x="124503" y="2380373"/>
            <a:ext cx="410087" cy="382752"/>
          </a:xfrm>
          <a:prstGeom prst="rect">
            <a:avLst/>
          </a:prstGeom>
          <a:noFill/>
          <a:ln>
            <a:noFill/>
          </a:ln>
        </p:spPr>
      </p:pic>
      <p:pic>
        <p:nvPicPr>
          <p:cNvPr id="1217" name="Google Shape;1217;p39"/>
          <p:cNvPicPr preferRelativeResize="0"/>
          <p:nvPr/>
        </p:nvPicPr>
        <p:blipFill>
          <a:blip r:embed="rId5">
            <a:alphaModFix/>
          </a:blip>
          <a:stretch>
            <a:fillRect/>
          </a:stretch>
        </p:blipFill>
        <p:spPr>
          <a:xfrm rot="899999">
            <a:off x="5431960" y="750873"/>
            <a:ext cx="321896" cy="300100"/>
          </a:xfrm>
          <a:prstGeom prst="rect">
            <a:avLst/>
          </a:prstGeom>
          <a:noFill/>
          <a:ln>
            <a:noFill/>
          </a:ln>
        </p:spPr>
      </p:pic>
      <p:pic>
        <p:nvPicPr>
          <p:cNvPr id="1218" name="Google Shape;1218;p39"/>
          <p:cNvPicPr preferRelativeResize="0"/>
          <p:nvPr/>
        </p:nvPicPr>
        <p:blipFill>
          <a:blip r:embed="rId6">
            <a:alphaModFix/>
          </a:blip>
          <a:stretch>
            <a:fillRect/>
          </a:stretch>
        </p:blipFill>
        <p:spPr>
          <a:xfrm rot="-899987" flipH="1">
            <a:off x="5856182" y="3398207"/>
            <a:ext cx="535946" cy="500209"/>
          </a:xfrm>
          <a:prstGeom prst="rect">
            <a:avLst/>
          </a:prstGeom>
          <a:noFill/>
          <a:ln>
            <a:noFill/>
          </a:ln>
        </p:spPr>
      </p:pic>
      <p:pic>
        <p:nvPicPr>
          <p:cNvPr id="2" name="Picture 1">
            <a:extLst>
              <a:ext uri="{FF2B5EF4-FFF2-40B4-BE49-F238E27FC236}">
                <a16:creationId xmlns:a16="http://schemas.microsoft.com/office/drawing/2014/main" id="{E02351F1-CF90-523C-7B5D-884E2428A689}"/>
              </a:ext>
            </a:extLst>
          </p:cNvPr>
          <p:cNvPicPr>
            <a:picLocks noChangeAspect="1"/>
          </p:cNvPicPr>
          <p:nvPr/>
        </p:nvPicPr>
        <p:blipFill>
          <a:blip r:embed="rId7"/>
          <a:stretch>
            <a:fillRect/>
          </a:stretch>
        </p:blipFill>
        <p:spPr>
          <a:xfrm>
            <a:off x="5984326" y="76843"/>
            <a:ext cx="3032117" cy="3032117"/>
          </a:xfrm>
          <a:prstGeom prst="rect">
            <a:avLst/>
          </a:prstGeom>
          <a:ln>
            <a:noFill/>
          </a:ln>
          <a:effectLst>
            <a:softEdge rad="112500"/>
          </a:effectLst>
        </p:spPr>
      </p:pic>
      <p:sp>
        <p:nvSpPr>
          <p:cNvPr id="3" name="Rectangle 2">
            <a:extLst>
              <a:ext uri="{FF2B5EF4-FFF2-40B4-BE49-F238E27FC236}">
                <a16:creationId xmlns:a16="http://schemas.microsoft.com/office/drawing/2014/main" id="{68726C22-AFD0-FED1-2F2F-C41C7706DE0E}"/>
              </a:ext>
            </a:extLst>
          </p:cNvPr>
          <p:cNvSpPr/>
          <p:nvPr/>
        </p:nvSpPr>
        <p:spPr>
          <a:xfrm>
            <a:off x="1163817" y="476692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IT20623418  </a:t>
            </a:r>
            <a:r>
              <a:rPr lang="en-US" sz="1800" b="1">
                <a:solidFill>
                  <a:schemeClr val="tx1"/>
                </a:solidFill>
              </a:rPr>
              <a:t>|</a:t>
            </a:r>
            <a:r>
              <a:rPr lang="en-US" b="1">
                <a:solidFill>
                  <a:schemeClr val="tx1"/>
                </a:solidFill>
              </a:rPr>
              <a:t>  </a:t>
            </a:r>
            <a:r>
              <a:rPr lang="en-US" sz="1800" b="1">
                <a:solidFill>
                  <a:schemeClr val="tx1"/>
                </a:solidFill>
              </a:rPr>
              <a:t> </a:t>
            </a:r>
            <a:r>
              <a:rPr lang="en-US" b="1">
                <a:solidFill>
                  <a:schemeClr val="tx1"/>
                </a:solidFill>
              </a:rPr>
              <a:t>Jayasekara J.M.P.N.K </a:t>
            </a:r>
            <a:r>
              <a:rPr lang="en-US" sz="1800" b="1">
                <a:solidFill>
                  <a:schemeClr val="tx1"/>
                </a:solidFill>
              </a:rPr>
              <a:t> |</a:t>
            </a:r>
            <a:r>
              <a:rPr lang="en-US" b="1">
                <a:solidFill>
                  <a:schemeClr val="tx1"/>
                </a:solidFill>
              </a:rPr>
              <a:t>   2023-24-015</a:t>
            </a:r>
          </a:p>
        </p:txBody>
      </p:sp>
    </p:spTree>
    <p:extLst>
      <p:ext uri="{BB962C8B-B14F-4D97-AF65-F5344CB8AC3E}">
        <p14:creationId xmlns:p14="http://schemas.microsoft.com/office/powerpoint/2010/main" val="1942498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pic>
        <p:nvPicPr>
          <p:cNvPr id="1442" name="Google Shape;1442;p45"/>
          <p:cNvPicPr preferRelativeResize="0"/>
          <p:nvPr/>
        </p:nvPicPr>
        <p:blipFill>
          <a:blip r:embed="rId3">
            <a:alphaModFix/>
          </a:blip>
          <a:stretch>
            <a:fillRect/>
          </a:stretch>
        </p:blipFill>
        <p:spPr>
          <a:xfrm rot="900010">
            <a:off x="4058626" y="224073"/>
            <a:ext cx="1697509" cy="1582099"/>
          </a:xfrm>
          <a:prstGeom prst="rect">
            <a:avLst/>
          </a:prstGeom>
          <a:noFill/>
          <a:ln>
            <a:noFill/>
          </a:ln>
        </p:spPr>
      </p:pic>
      <p:sp>
        <p:nvSpPr>
          <p:cNvPr id="1443" name="Google Shape;1443;p45"/>
          <p:cNvSpPr txBox="1">
            <a:spLocks noGrp="1"/>
          </p:cNvSpPr>
          <p:nvPr>
            <p:ph type="subTitle" idx="1"/>
          </p:nvPr>
        </p:nvSpPr>
        <p:spPr>
          <a:xfrm>
            <a:off x="580400" y="2137888"/>
            <a:ext cx="8145899" cy="2697971"/>
          </a:xfrm>
          <a:prstGeom prst="rect">
            <a:avLst/>
          </a:prstGeom>
        </p:spPr>
        <p:txBody>
          <a:bodyPr spcFirstLastPara="1" wrap="square" lIns="0" tIns="0" rIns="0" bIns="0" anchor="t" anchorCtr="0">
            <a:noAutofit/>
          </a:bodyPr>
          <a:lstStyle/>
          <a:p>
            <a:pPr marL="285750" indent="-171450" algn="l">
              <a:buFont typeface="Wingdings"/>
              <a:buChar char="Ø"/>
            </a:pPr>
            <a:r>
              <a:rPr lang="en-US" sz="1400" dirty="0"/>
              <a:t>Developed logistic regression model with 85% accuracy to predict heart attack probability.</a:t>
            </a:r>
            <a:endParaRPr lang="en-US" dirty="0"/>
          </a:p>
          <a:p>
            <a:pPr marL="285750" indent="-171450" algn="l">
              <a:buFont typeface="Wingdings"/>
              <a:buChar char="Ø"/>
            </a:pPr>
            <a:r>
              <a:rPr lang="en-US" sz="1400" dirty="0"/>
              <a:t>Stratified predicted probabilities into five risk levels by considering WHO National Guidelines</a:t>
            </a:r>
          </a:p>
          <a:p>
            <a:pPr marL="114300" indent="0"/>
            <a:r>
              <a:rPr lang="en-US" sz="1400" dirty="0">
                <a:solidFill>
                  <a:srgbClr val="C00000"/>
                </a:solidFill>
              </a:rPr>
              <a:t>Dark Red</a:t>
            </a:r>
            <a:r>
              <a:rPr lang="en-US" sz="1400" dirty="0">
                <a:solidFill>
                  <a:schemeClr val="tx1"/>
                </a:solidFill>
              </a:rPr>
              <a:t>: Higher Risk</a:t>
            </a:r>
          </a:p>
          <a:p>
            <a:pPr marL="114300" indent="0"/>
            <a:r>
              <a:rPr lang="en-US" sz="1400" dirty="0">
                <a:solidFill>
                  <a:srgbClr val="FF0000"/>
                </a:solidFill>
              </a:rPr>
              <a:t>Red</a:t>
            </a:r>
            <a:r>
              <a:rPr lang="en-US" sz="1400" dirty="0"/>
              <a:t>: High Risk</a:t>
            </a:r>
            <a:endParaRPr lang="en-US" dirty="0"/>
          </a:p>
          <a:p>
            <a:pPr marL="114300" indent="0"/>
            <a:r>
              <a:rPr lang="en-US" sz="1400" dirty="0">
                <a:solidFill>
                  <a:srgbClr val="FFC000"/>
                </a:solidFill>
              </a:rPr>
              <a:t>Orange</a:t>
            </a:r>
            <a:r>
              <a:rPr lang="en-US" sz="1400" dirty="0"/>
              <a:t>: Elevated Risk</a:t>
            </a:r>
          </a:p>
          <a:p>
            <a:pPr marL="114300" indent="0"/>
            <a:r>
              <a:rPr lang="en-US" sz="1400" dirty="0">
                <a:solidFill>
                  <a:srgbClr val="FFFF00"/>
                </a:solidFill>
              </a:rPr>
              <a:t>Yellow</a:t>
            </a:r>
            <a:r>
              <a:rPr lang="en-US" sz="1400" dirty="0"/>
              <a:t>: Moderate Risk</a:t>
            </a:r>
          </a:p>
          <a:p>
            <a:pPr marL="114300" indent="0"/>
            <a:r>
              <a:rPr lang="en-US" sz="1400" dirty="0">
                <a:solidFill>
                  <a:srgbClr val="00B050"/>
                </a:solidFill>
              </a:rPr>
              <a:t>Green</a:t>
            </a:r>
            <a:r>
              <a:rPr lang="en-US" sz="1400" dirty="0"/>
              <a:t>: Low Risk</a:t>
            </a:r>
          </a:p>
          <a:p>
            <a:pPr marL="114300" indent="0"/>
            <a:r>
              <a:rPr lang="en-US" sz="1400" dirty="0"/>
              <a:t>White: No Risk</a:t>
            </a:r>
          </a:p>
          <a:p>
            <a:pPr marL="114300" indent="0" algn="l">
              <a:buFont typeface="Wingdings"/>
              <a:buChar char="Ø"/>
            </a:pPr>
            <a:r>
              <a:rPr lang="en-US" sz="1400" dirty="0"/>
              <a:t> Provided relevant instructions based on risk levels by considering WHO National Guidelines</a:t>
            </a:r>
          </a:p>
          <a:p>
            <a:pPr marL="285750" indent="-171450" algn="l">
              <a:buFont typeface="Wingdings"/>
              <a:buChar char="Ø"/>
            </a:pPr>
            <a:r>
              <a:rPr lang="en-US" sz="1400" dirty="0"/>
              <a:t>Designed user-friendly interface for easy understanding and navigation.</a:t>
            </a:r>
          </a:p>
          <a:p>
            <a:pPr marL="114300" indent="0" algn="l"/>
            <a:endParaRPr lang="en-US" sz="1400"/>
          </a:p>
        </p:txBody>
      </p:sp>
      <p:sp>
        <p:nvSpPr>
          <p:cNvPr id="1444" name="Google Shape;1444;p45"/>
          <p:cNvSpPr txBox="1">
            <a:spLocks noGrp="1"/>
          </p:cNvSpPr>
          <p:nvPr>
            <p:ph type="title"/>
          </p:nvPr>
        </p:nvSpPr>
        <p:spPr>
          <a:xfrm>
            <a:off x="1371600" y="1488519"/>
            <a:ext cx="64008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Result &amp; </a:t>
            </a:r>
            <a:r>
              <a:rPr lang="en-US">
                <a:solidFill>
                  <a:schemeClr val="accent1"/>
                </a:solidFill>
              </a:rPr>
              <a:t>Discussion</a:t>
            </a:r>
            <a:endParaRPr>
              <a:solidFill>
                <a:schemeClr val="accent1"/>
              </a:solidFill>
            </a:endParaRPr>
          </a:p>
        </p:txBody>
      </p:sp>
      <p:pic>
        <p:nvPicPr>
          <p:cNvPr id="1445" name="Google Shape;1445;p45"/>
          <p:cNvPicPr preferRelativeResize="0"/>
          <p:nvPr/>
        </p:nvPicPr>
        <p:blipFill>
          <a:blip r:embed="rId4">
            <a:alphaModFix/>
          </a:blip>
          <a:stretch>
            <a:fillRect/>
          </a:stretch>
        </p:blipFill>
        <p:spPr>
          <a:xfrm>
            <a:off x="1609675" y="-736081"/>
            <a:ext cx="3048840" cy="2207364"/>
          </a:xfrm>
          <a:prstGeom prst="rect">
            <a:avLst/>
          </a:prstGeom>
          <a:noFill/>
          <a:ln>
            <a:noFill/>
          </a:ln>
        </p:spPr>
      </p:pic>
      <p:pic>
        <p:nvPicPr>
          <p:cNvPr id="1446" name="Google Shape;1446;p45"/>
          <p:cNvPicPr preferRelativeResize="0"/>
          <p:nvPr/>
        </p:nvPicPr>
        <p:blipFill>
          <a:blip r:embed="rId5">
            <a:alphaModFix/>
          </a:blip>
          <a:stretch>
            <a:fillRect/>
          </a:stretch>
        </p:blipFill>
        <p:spPr>
          <a:xfrm rot="900003">
            <a:off x="323062" y="3069130"/>
            <a:ext cx="520854" cy="486132"/>
          </a:xfrm>
          <a:prstGeom prst="rect">
            <a:avLst/>
          </a:prstGeom>
          <a:noFill/>
          <a:ln>
            <a:noFill/>
          </a:ln>
        </p:spPr>
      </p:pic>
      <p:pic>
        <p:nvPicPr>
          <p:cNvPr id="1447" name="Google Shape;1447;p45"/>
          <p:cNvPicPr preferRelativeResize="0"/>
          <p:nvPr/>
        </p:nvPicPr>
        <p:blipFill>
          <a:blip r:embed="rId6">
            <a:alphaModFix/>
          </a:blip>
          <a:stretch>
            <a:fillRect/>
          </a:stretch>
        </p:blipFill>
        <p:spPr>
          <a:xfrm rot="20311975">
            <a:off x="6419941" y="1101920"/>
            <a:ext cx="572341" cy="534174"/>
          </a:xfrm>
          <a:prstGeom prst="rect">
            <a:avLst/>
          </a:prstGeom>
          <a:noFill/>
          <a:ln>
            <a:noFill/>
          </a:ln>
        </p:spPr>
      </p:pic>
      <p:pic>
        <p:nvPicPr>
          <p:cNvPr id="1448" name="Google Shape;1448;p45"/>
          <p:cNvPicPr preferRelativeResize="0"/>
          <p:nvPr/>
        </p:nvPicPr>
        <p:blipFill>
          <a:blip r:embed="rId7">
            <a:alphaModFix/>
          </a:blip>
          <a:stretch>
            <a:fillRect/>
          </a:stretch>
        </p:blipFill>
        <p:spPr>
          <a:xfrm rot="20700001" flipH="1">
            <a:off x="2862670" y="874816"/>
            <a:ext cx="321896" cy="300100"/>
          </a:xfrm>
          <a:prstGeom prst="rect">
            <a:avLst/>
          </a:prstGeom>
          <a:noFill/>
          <a:ln>
            <a:noFill/>
          </a:ln>
        </p:spPr>
      </p:pic>
      <p:pic>
        <p:nvPicPr>
          <p:cNvPr id="1449" name="Google Shape;1449;p45"/>
          <p:cNvPicPr preferRelativeResize="0"/>
          <p:nvPr/>
        </p:nvPicPr>
        <p:blipFill>
          <a:blip r:embed="rId5">
            <a:alphaModFix/>
          </a:blip>
          <a:stretch>
            <a:fillRect/>
          </a:stretch>
        </p:blipFill>
        <p:spPr>
          <a:xfrm rot="20699992" flipH="1">
            <a:off x="8361036" y="1566884"/>
            <a:ext cx="410087" cy="382752"/>
          </a:xfrm>
          <a:prstGeom prst="rect">
            <a:avLst/>
          </a:prstGeom>
          <a:noFill/>
          <a:ln>
            <a:noFill/>
          </a:ln>
        </p:spPr>
      </p:pic>
      <p:sp>
        <p:nvSpPr>
          <p:cNvPr id="2" name="Rectangle 1">
            <a:extLst>
              <a:ext uri="{FF2B5EF4-FFF2-40B4-BE49-F238E27FC236}">
                <a16:creationId xmlns:a16="http://schemas.microsoft.com/office/drawing/2014/main" id="{83D13E56-A725-2C16-51E9-035DEB42C01C}"/>
              </a:ext>
            </a:extLst>
          </p:cNvPr>
          <p:cNvSpPr/>
          <p:nvPr/>
        </p:nvSpPr>
        <p:spPr>
          <a:xfrm>
            <a:off x="1163817" y="476692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IT20623418  </a:t>
            </a:r>
            <a:r>
              <a:rPr lang="en-US" sz="1800" b="1">
                <a:solidFill>
                  <a:schemeClr val="tx1"/>
                </a:solidFill>
              </a:rPr>
              <a:t>|</a:t>
            </a:r>
            <a:r>
              <a:rPr lang="en-US" b="1">
                <a:solidFill>
                  <a:schemeClr val="tx1"/>
                </a:solidFill>
              </a:rPr>
              <a:t>  </a:t>
            </a:r>
            <a:r>
              <a:rPr lang="en-US" sz="1800" b="1">
                <a:solidFill>
                  <a:schemeClr val="tx1"/>
                </a:solidFill>
              </a:rPr>
              <a:t> </a:t>
            </a:r>
            <a:r>
              <a:rPr lang="en-US" b="1">
                <a:solidFill>
                  <a:schemeClr val="tx1"/>
                </a:solidFill>
              </a:rPr>
              <a:t>Jayasekara J.M.P.N.K </a:t>
            </a:r>
            <a:r>
              <a:rPr lang="en-US" sz="1800" b="1">
                <a:solidFill>
                  <a:schemeClr val="tx1"/>
                </a:solidFill>
              </a:rPr>
              <a:t> |</a:t>
            </a:r>
            <a:r>
              <a:rPr lang="en-US" b="1">
                <a:solidFill>
                  <a:schemeClr val="tx1"/>
                </a:solidFill>
              </a:rPr>
              <a:t>   2023-24-015</a:t>
            </a:r>
          </a:p>
        </p:txBody>
      </p:sp>
    </p:spTree>
    <p:extLst>
      <p:ext uri="{BB962C8B-B14F-4D97-AF65-F5344CB8AC3E}">
        <p14:creationId xmlns:p14="http://schemas.microsoft.com/office/powerpoint/2010/main" val="343149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52"/>
          <p:cNvSpPr txBox="1">
            <a:spLocks noGrp="1"/>
          </p:cNvSpPr>
          <p:nvPr>
            <p:ph type="title"/>
          </p:nvPr>
        </p:nvSpPr>
        <p:spPr>
          <a:xfrm>
            <a:off x="2310120" y="133644"/>
            <a:ext cx="4985147" cy="1145665"/>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sz="5400"/>
              <a:t>Conclusion</a:t>
            </a:r>
            <a:endParaRPr sz="5400">
              <a:solidFill>
                <a:schemeClr val="accent1"/>
              </a:solidFill>
            </a:endParaRPr>
          </a:p>
        </p:txBody>
      </p:sp>
      <p:pic>
        <p:nvPicPr>
          <p:cNvPr id="1720" name="Google Shape;1720;p52"/>
          <p:cNvPicPr preferRelativeResize="0"/>
          <p:nvPr/>
        </p:nvPicPr>
        <p:blipFill rotWithShape="1">
          <a:blip r:embed="rId3">
            <a:alphaModFix/>
          </a:blip>
          <a:srcRect l="31698" t="6970" b="6978"/>
          <a:stretch/>
        </p:blipFill>
        <p:spPr>
          <a:xfrm>
            <a:off x="-17625" y="0"/>
            <a:ext cx="2722926" cy="5143501"/>
          </a:xfrm>
          <a:prstGeom prst="rect">
            <a:avLst/>
          </a:prstGeom>
          <a:noFill/>
          <a:ln>
            <a:noFill/>
          </a:ln>
        </p:spPr>
      </p:pic>
      <p:cxnSp>
        <p:nvCxnSpPr>
          <p:cNvPr id="1721" name="Google Shape;1721;p52"/>
          <p:cNvCxnSpPr/>
          <p:nvPr/>
        </p:nvCxnSpPr>
        <p:spPr>
          <a:xfrm>
            <a:off x="2707900" y="-8050"/>
            <a:ext cx="0" cy="5164800"/>
          </a:xfrm>
          <a:prstGeom prst="straightConnector1">
            <a:avLst/>
          </a:prstGeom>
          <a:noFill/>
          <a:ln w="19050" cap="flat" cmpd="sng">
            <a:solidFill>
              <a:schemeClr val="accent1"/>
            </a:solidFill>
            <a:prstDash val="solid"/>
            <a:round/>
            <a:headEnd type="none" w="med" len="med"/>
            <a:tailEnd type="none" w="med" len="med"/>
          </a:ln>
        </p:spPr>
      </p:cxnSp>
      <p:pic>
        <p:nvPicPr>
          <p:cNvPr id="1722" name="Google Shape;1722;p52"/>
          <p:cNvPicPr preferRelativeResize="0"/>
          <p:nvPr/>
        </p:nvPicPr>
        <p:blipFill>
          <a:blip r:embed="rId4">
            <a:alphaModFix/>
          </a:blip>
          <a:stretch>
            <a:fillRect/>
          </a:stretch>
        </p:blipFill>
        <p:spPr>
          <a:xfrm rot="900000">
            <a:off x="2789244" y="2566022"/>
            <a:ext cx="3541804" cy="4816857"/>
          </a:xfrm>
          <a:prstGeom prst="rect">
            <a:avLst/>
          </a:prstGeom>
          <a:noFill/>
          <a:ln>
            <a:noFill/>
          </a:ln>
        </p:spPr>
      </p:pic>
      <p:pic>
        <p:nvPicPr>
          <p:cNvPr id="1723" name="Google Shape;1723;p52"/>
          <p:cNvPicPr preferRelativeResize="0"/>
          <p:nvPr/>
        </p:nvPicPr>
        <p:blipFill>
          <a:blip r:embed="rId5">
            <a:alphaModFix/>
          </a:blip>
          <a:stretch>
            <a:fillRect/>
          </a:stretch>
        </p:blipFill>
        <p:spPr>
          <a:xfrm rot="-4500000">
            <a:off x="6912626" y="3350003"/>
            <a:ext cx="321896" cy="300100"/>
          </a:xfrm>
          <a:prstGeom prst="rect">
            <a:avLst/>
          </a:prstGeom>
          <a:noFill/>
          <a:ln>
            <a:noFill/>
          </a:ln>
        </p:spPr>
      </p:pic>
      <p:pic>
        <p:nvPicPr>
          <p:cNvPr id="1724" name="Google Shape;1724;p52"/>
          <p:cNvPicPr preferRelativeResize="0"/>
          <p:nvPr/>
        </p:nvPicPr>
        <p:blipFill>
          <a:blip r:embed="rId6">
            <a:alphaModFix/>
          </a:blip>
          <a:stretch>
            <a:fillRect/>
          </a:stretch>
        </p:blipFill>
        <p:spPr>
          <a:xfrm rot="899998">
            <a:off x="7431457" y="2483289"/>
            <a:ext cx="665522" cy="621153"/>
          </a:xfrm>
          <a:prstGeom prst="rect">
            <a:avLst/>
          </a:prstGeom>
          <a:noFill/>
          <a:ln>
            <a:noFill/>
          </a:ln>
        </p:spPr>
      </p:pic>
      <p:pic>
        <p:nvPicPr>
          <p:cNvPr id="1725" name="Google Shape;1725;p52"/>
          <p:cNvPicPr preferRelativeResize="0"/>
          <p:nvPr/>
        </p:nvPicPr>
        <p:blipFill>
          <a:blip r:embed="rId7">
            <a:alphaModFix/>
          </a:blip>
          <a:stretch>
            <a:fillRect/>
          </a:stretch>
        </p:blipFill>
        <p:spPr>
          <a:xfrm rot="899987">
            <a:off x="7811494" y="349817"/>
            <a:ext cx="535946" cy="500209"/>
          </a:xfrm>
          <a:prstGeom prst="rect">
            <a:avLst/>
          </a:prstGeom>
          <a:noFill/>
          <a:ln>
            <a:noFill/>
          </a:ln>
        </p:spPr>
      </p:pic>
      <p:pic>
        <p:nvPicPr>
          <p:cNvPr id="1726" name="Google Shape;1726;p52"/>
          <p:cNvPicPr preferRelativeResize="0"/>
          <p:nvPr/>
        </p:nvPicPr>
        <p:blipFill>
          <a:blip r:embed="rId6">
            <a:alphaModFix/>
          </a:blip>
          <a:stretch>
            <a:fillRect/>
          </a:stretch>
        </p:blipFill>
        <p:spPr>
          <a:xfrm rot="-900008" flipH="1">
            <a:off x="5920616" y="2911498"/>
            <a:ext cx="410087" cy="382752"/>
          </a:xfrm>
          <a:prstGeom prst="rect">
            <a:avLst/>
          </a:prstGeom>
          <a:noFill/>
          <a:ln>
            <a:noFill/>
          </a:ln>
        </p:spPr>
      </p:pic>
      <p:sp>
        <p:nvSpPr>
          <p:cNvPr id="3" name="TextBox 2">
            <a:extLst>
              <a:ext uri="{FF2B5EF4-FFF2-40B4-BE49-F238E27FC236}">
                <a16:creationId xmlns:a16="http://schemas.microsoft.com/office/drawing/2014/main" id="{11A3D6C0-6C8C-B850-D02D-9C80A2A5DAD4}"/>
              </a:ext>
            </a:extLst>
          </p:cNvPr>
          <p:cNvSpPr txBox="1"/>
          <p:nvPr/>
        </p:nvSpPr>
        <p:spPr>
          <a:xfrm>
            <a:off x="3440130" y="1214892"/>
            <a:ext cx="4579620" cy="1169551"/>
          </a:xfrm>
          <a:prstGeom prst="rect">
            <a:avLst/>
          </a:prstGeom>
          <a:noFill/>
        </p:spPr>
        <p:txBody>
          <a:bodyPr wrap="square">
            <a:spAutoFit/>
          </a:bodyPr>
          <a:lstStyle/>
          <a:p>
            <a:pPr marL="285750" indent="-285750" algn="just">
              <a:buClr>
                <a:schemeClr val="accent1"/>
              </a:buClr>
              <a:buFont typeface="Wingdings" panose="05000000000000000000" pitchFamily="2" charset="2"/>
              <a:buChar char="v"/>
            </a:pPr>
            <a:r>
              <a:rPr lang="en-US" b="0" i="0">
                <a:solidFill>
                  <a:schemeClr val="tx1"/>
                </a:solidFill>
                <a:effectLst/>
                <a:latin typeface="Roboto Slab" pitchFamily="2" charset="0"/>
                <a:ea typeface="Roboto Slab" pitchFamily="2" charset="0"/>
                <a:cs typeface="Roboto Slab" pitchFamily="2" charset="0"/>
              </a:rPr>
              <a:t>Our developed mobile application offers a reliable, accessible, and user-friendly solution for heart attack risk assessment, leveraging logistic regression to provide accurate predictions and intuitive risk stratification.</a:t>
            </a:r>
            <a:endParaRPr lang="en-US">
              <a:solidFill>
                <a:schemeClr val="tx1"/>
              </a:solidFill>
              <a:latin typeface="Roboto Slab" pitchFamily="2" charset="0"/>
              <a:ea typeface="Roboto Slab" pitchFamily="2" charset="0"/>
              <a:cs typeface="Roboto Slab" pitchFamily="2" charset="0"/>
            </a:endParaRPr>
          </a:p>
        </p:txBody>
      </p:sp>
      <p:pic>
        <p:nvPicPr>
          <p:cNvPr id="4" name="Google Shape;1184;p38">
            <a:extLst>
              <a:ext uri="{FF2B5EF4-FFF2-40B4-BE49-F238E27FC236}">
                <a16:creationId xmlns:a16="http://schemas.microsoft.com/office/drawing/2014/main" id="{83D48124-B003-F226-0FC4-AB5DC7851533}"/>
              </a:ext>
            </a:extLst>
          </p:cNvPr>
          <p:cNvPicPr preferRelativeResize="0"/>
          <p:nvPr/>
        </p:nvPicPr>
        <p:blipFill>
          <a:blip r:embed="rId8">
            <a:alphaModFix/>
          </a:blip>
          <a:stretch>
            <a:fillRect/>
          </a:stretch>
        </p:blipFill>
        <p:spPr>
          <a:xfrm rot="899989">
            <a:off x="7914989" y="4123439"/>
            <a:ext cx="852860" cy="794851"/>
          </a:xfrm>
          <a:prstGeom prst="rect">
            <a:avLst/>
          </a:prstGeom>
          <a:noFill/>
          <a:ln>
            <a:noFill/>
          </a:ln>
        </p:spPr>
      </p:pic>
      <p:sp>
        <p:nvSpPr>
          <p:cNvPr id="5" name="Rectangle 4">
            <a:extLst>
              <a:ext uri="{FF2B5EF4-FFF2-40B4-BE49-F238E27FC236}">
                <a16:creationId xmlns:a16="http://schemas.microsoft.com/office/drawing/2014/main" id="{F1F51DBF-0B12-D2B9-8881-29216E48948F}"/>
              </a:ext>
            </a:extLst>
          </p:cNvPr>
          <p:cNvSpPr/>
          <p:nvPr/>
        </p:nvSpPr>
        <p:spPr>
          <a:xfrm>
            <a:off x="1163817" y="476692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IT20623418  </a:t>
            </a:r>
            <a:r>
              <a:rPr lang="en-US" sz="1800" b="1">
                <a:solidFill>
                  <a:schemeClr val="tx1"/>
                </a:solidFill>
              </a:rPr>
              <a:t>|</a:t>
            </a:r>
            <a:r>
              <a:rPr lang="en-US" b="1">
                <a:solidFill>
                  <a:schemeClr val="tx1"/>
                </a:solidFill>
              </a:rPr>
              <a:t>  </a:t>
            </a:r>
            <a:r>
              <a:rPr lang="en-US" sz="1800" b="1">
                <a:solidFill>
                  <a:schemeClr val="tx1"/>
                </a:solidFill>
              </a:rPr>
              <a:t> </a:t>
            </a:r>
            <a:r>
              <a:rPr lang="en-US" b="1">
                <a:solidFill>
                  <a:schemeClr val="tx1"/>
                </a:solidFill>
              </a:rPr>
              <a:t>Jayasekara J.M.P.N.K </a:t>
            </a:r>
            <a:r>
              <a:rPr lang="en-US" sz="1800" b="1">
                <a:solidFill>
                  <a:schemeClr val="tx1"/>
                </a:solidFill>
              </a:rPr>
              <a:t> |</a:t>
            </a:r>
            <a:r>
              <a:rPr lang="en-US" b="1">
                <a:solidFill>
                  <a:schemeClr val="tx1"/>
                </a:solidFill>
              </a:rPr>
              <a:t>   2023-24-015</a:t>
            </a:r>
          </a:p>
        </p:txBody>
      </p:sp>
    </p:spTree>
    <p:extLst>
      <p:ext uri="{BB962C8B-B14F-4D97-AF65-F5344CB8AC3E}">
        <p14:creationId xmlns:p14="http://schemas.microsoft.com/office/powerpoint/2010/main" val="3257340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38"/>
          <p:cNvSpPr/>
          <p:nvPr/>
        </p:nvSpPr>
        <p:spPr>
          <a:xfrm>
            <a:off x="6874207" y="1065222"/>
            <a:ext cx="1401900" cy="1401900"/>
          </a:xfrm>
          <a:prstGeom prst="ellipse">
            <a:avLst/>
          </a:prstGeom>
          <a:solidFill>
            <a:schemeClr val="accent3"/>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1" name="Google Shape;1181;p38"/>
          <p:cNvPicPr preferRelativeResize="0"/>
          <p:nvPr/>
        </p:nvPicPr>
        <p:blipFill>
          <a:blip r:embed="rId3">
            <a:alphaModFix/>
          </a:blip>
          <a:stretch>
            <a:fillRect/>
          </a:stretch>
        </p:blipFill>
        <p:spPr>
          <a:xfrm>
            <a:off x="37654" y="-2325"/>
            <a:ext cx="1756020" cy="3598664"/>
          </a:xfrm>
          <a:prstGeom prst="rect">
            <a:avLst/>
          </a:prstGeom>
          <a:noFill/>
          <a:ln>
            <a:noFill/>
          </a:ln>
        </p:spPr>
      </p:pic>
      <p:sp>
        <p:nvSpPr>
          <p:cNvPr id="1182" name="Google Shape;1182;p38"/>
          <p:cNvSpPr txBox="1">
            <a:spLocks noGrp="1"/>
          </p:cNvSpPr>
          <p:nvPr>
            <p:ph type="title"/>
          </p:nvPr>
        </p:nvSpPr>
        <p:spPr>
          <a:xfrm>
            <a:off x="2420638" y="3036927"/>
            <a:ext cx="5890094" cy="1015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sz="4000"/>
              <a:t>LAKSHAN J.A.T.</a:t>
            </a:r>
            <a:endParaRPr sz="4000"/>
          </a:p>
        </p:txBody>
      </p:sp>
      <p:sp>
        <p:nvSpPr>
          <p:cNvPr id="1183" name="Google Shape;1183;p38"/>
          <p:cNvSpPr txBox="1">
            <a:spLocks noGrp="1"/>
          </p:cNvSpPr>
          <p:nvPr>
            <p:ph type="subTitle" idx="1"/>
          </p:nvPr>
        </p:nvSpPr>
        <p:spPr>
          <a:xfrm>
            <a:off x="2926807" y="3905162"/>
            <a:ext cx="5349300" cy="269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a:t>BSc (Hons) in Information Technology</a:t>
            </a:r>
          </a:p>
          <a:p>
            <a:pPr marL="0" lvl="0" indent="0" algn="r" rtl="0">
              <a:spcBef>
                <a:spcPts val="0"/>
              </a:spcBef>
              <a:spcAft>
                <a:spcPts val="0"/>
              </a:spcAft>
              <a:buNone/>
            </a:pPr>
            <a:r>
              <a:rPr lang="en-US"/>
              <a:t>Specializing in Information Technology</a:t>
            </a:r>
          </a:p>
          <a:p>
            <a:pPr marL="0" lvl="0" indent="0" algn="r" rtl="0">
              <a:spcBef>
                <a:spcPts val="0"/>
              </a:spcBef>
              <a:spcAft>
                <a:spcPts val="0"/>
              </a:spcAft>
              <a:buNone/>
            </a:pPr>
            <a:endParaRPr lang="en-US"/>
          </a:p>
        </p:txBody>
      </p:sp>
      <p:pic>
        <p:nvPicPr>
          <p:cNvPr id="1184" name="Google Shape;1184;p38"/>
          <p:cNvPicPr preferRelativeResize="0"/>
          <p:nvPr/>
        </p:nvPicPr>
        <p:blipFill>
          <a:blip r:embed="rId4">
            <a:alphaModFix/>
          </a:blip>
          <a:stretch>
            <a:fillRect/>
          </a:stretch>
        </p:blipFill>
        <p:spPr>
          <a:xfrm rot="899989">
            <a:off x="4668870" y="1754498"/>
            <a:ext cx="852860" cy="794851"/>
          </a:xfrm>
          <a:prstGeom prst="rect">
            <a:avLst/>
          </a:prstGeom>
          <a:noFill/>
          <a:ln>
            <a:noFill/>
          </a:ln>
        </p:spPr>
      </p:pic>
      <p:pic>
        <p:nvPicPr>
          <p:cNvPr id="1185" name="Google Shape;1185;p38"/>
          <p:cNvPicPr preferRelativeResize="0"/>
          <p:nvPr/>
        </p:nvPicPr>
        <p:blipFill>
          <a:blip r:embed="rId5">
            <a:alphaModFix/>
          </a:blip>
          <a:stretch>
            <a:fillRect/>
          </a:stretch>
        </p:blipFill>
        <p:spPr>
          <a:xfrm rot="-899999" flipH="1">
            <a:off x="3874847" y="874179"/>
            <a:ext cx="321896" cy="300100"/>
          </a:xfrm>
          <a:prstGeom prst="rect">
            <a:avLst/>
          </a:prstGeom>
          <a:noFill/>
          <a:ln>
            <a:noFill/>
          </a:ln>
        </p:spPr>
      </p:pic>
      <p:pic>
        <p:nvPicPr>
          <p:cNvPr id="1186" name="Google Shape;1186;p38"/>
          <p:cNvPicPr preferRelativeResize="0"/>
          <p:nvPr/>
        </p:nvPicPr>
        <p:blipFill>
          <a:blip r:embed="rId6">
            <a:alphaModFix/>
          </a:blip>
          <a:stretch>
            <a:fillRect/>
          </a:stretch>
        </p:blipFill>
        <p:spPr>
          <a:xfrm rot="-900008" flipH="1">
            <a:off x="1560103" y="4208098"/>
            <a:ext cx="410087" cy="382752"/>
          </a:xfrm>
          <a:prstGeom prst="rect">
            <a:avLst/>
          </a:prstGeom>
          <a:noFill/>
          <a:ln>
            <a:noFill/>
          </a:ln>
        </p:spPr>
      </p:pic>
      <p:pic>
        <p:nvPicPr>
          <p:cNvPr id="1187" name="Google Shape;1187;p38"/>
          <p:cNvPicPr preferRelativeResize="0"/>
          <p:nvPr/>
        </p:nvPicPr>
        <p:blipFill>
          <a:blip r:embed="rId7">
            <a:alphaModFix/>
          </a:blip>
          <a:stretch>
            <a:fillRect/>
          </a:stretch>
        </p:blipFill>
        <p:spPr>
          <a:xfrm rot="1288042" flipH="1">
            <a:off x="2013299" y="1363834"/>
            <a:ext cx="726133" cy="677719"/>
          </a:xfrm>
          <a:prstGeom prst="rect">
            <a:avLst/>
          </a:prstGeom>
          <a:noFill/>
          <a:ln>
            <a:noFill/>
          </a:ln>
        </p:spPr>
      </p:pic>
      <p:pic>
        <p:nvPicPr>
          <p:cNvPr id="1188" name="Google Shape;1188;p38"/>
          <p:cNvPicPr preferRelativeResize="0"/>
          <p:nvPr/>
        </p:nvPicPr>
        <p:blipFill>
          <a:blip r:embed="rId6">
            <a:alphaModFix/>
          </a:blip>
          <a:stretch>
            <a:fillRect/>
          </a:stretch>
        </p:blipFill>
        <p:spPr>
          <a:xfrm rot="900003">
            <a:off x="6463333" y="498274"/>
            <a:ext cx="520854" cy="486132"/>
          </a:xfrm>
          <a:prstGeom prst="rect">
            <a:avLst/>
          </a:prstGeom>
          <a:noFill/>
          <a:ln>
            <a:noFill/>
          </a:ln>
        </p:spPr>
      </p:pic>
      <p:grpSp>
        <p:nvGrpSpPr>
          <p:cNvPr id="1189" name="Google Shape;1189;p38"/>
          <p:cNvGrpSpPr/>
          <p:nvPr/>
        </p:nvGrpSpPr>
        <p:grpSpPr>
          <a:xfrm>
            <a:off x="3275883" y="2134975"/>
            <a:ext cx="438775" cy="411975"/>
            <a:chOff x="2470525" y="2028650"/>
            <a:chExt cx="438775" cy="411975"/>
          </a:xfrm>
        </p:grpSpPr>
        <p:sp>
          <p:nvSpPr>
            <p:cNvPr id="1190" name="Google Shape;1190;p38"/>
            <p:cNvSpPr/>
            <p:nvPr/>
          </p:nvSpPr>
          <p:spPr>
            <a:xfrm>
              <a:off x="2470525" y="2170625"/>
              <a:ext cx="180425" cy="192925"/>
            </a:xfrm>
            <a:custGeom>
              <a:avLst/>
              <a:gdLst/>
              <a:ahLst/>
              <a:cxnLst/>
              <a:rect l="l" t="t" r="r" b="b"/>
              <a:pathLst>
                <a:path w="7217" h="7717" extrusionOk="0">
                  <a:moveTo>
                    <a:pt x="1" y="1"/>
                  </a:moveTo>
                  <a:lnTo>
                    <a:pt x="1" y="7716"/>
                  </a:lnTo>
                  <a:lnTo>
                    <a:pt x="7216" y="7716"/>
                  </a:lnTo>
                  <a:lnTo>
                    <a:pt x="7216" y="7216"/>
                  </a:lnTo>
                  <a:lnTo>
                    <a:pt x="513" y="7216"/>
                  </a:lnTo>
                  <a:lnTo>
                    <a:pt x="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2664900" y="2351025"/>
              <a:ext cx="12525" cy="12525"/>
            </a:xfrm>
            <a:custGeom>
              <a:avLst/>
              <a:gdLst/>
              <a:ahLst/>
              <a:cxnLst/>
              <a:rect l="l" t="t" r="r" b="b"/>
              <a:pathLst>
                <a:path w="501" h="501" extrusionOk="0">
                  <a:moveTo>
                    <a:pt x="1" y="0"/>
                  </a:moveTo>
                  <a:lnTo>
                    <a:pt x="1" y="500"/>
                  </a:lnTo>
                  <a:lnTo>
                    <a:pt x="501" y="500"/>
                  </a:lnTo>
                  <a:lnTo>
                    <a:pt x="5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2786950" y="2317975"/>
              <a:ext cx="77400" cy="77125"/>
            </a:xfrm>
            <a:custGeom>
              <a:avLst/>
              <a:gdLst/>
              <a:ahLst/>
              <a:cxnLst/>
              <a:rect l="l" t="t" r="r" b="b"/>
              <a:pathLst>
                <a:path w="3096" h="3085" extrusionOk="0">
                  <a:moveTo>
                    <a:pt x="1786" y="548"/>
                  </a:moveTo>
                  <a:lnTo>
                    <a:pt x="1786" y="1322"/>
                  </a:lnTo>
                  <a:lnTo>
                    <a:pt x="2560" y="1322"/>
                  </a:lnTo>
                  <a:lnTo>
                    <a:pt x="2560" y="1822"/>
                  </a:lnTo>
                  <a:lnTo>
                    <a:pt x="1786" y="1822"/>
                  </a:lnTo>
                  <a:lnTo>
                    <a:pt x="1786" y="2596"/>
                  </a:lnTo>
                  <a:lnTo>
                    <a:pt x="1274" y="2596"/>
                  </a:lnTo>
                  <a:lnTo>
                    <a:pt x="1274" y="1822"/>
                  </a:lnTo>
                  <a:lnTo>
                    <a:pt x="500" y="1822"/>
                  </a:lnTo>
                  <a:lnTo>
                    <a:pt x="500" y="1322"/>
                  </a:lnTo>
                  <a:lnTo>
                    <a:pt x="1274" y="1322"/>
                  </a:lnTo>
                  <a:lnTo>
                    <a:pt x="1274" y="548"/>
                  </a:lnTo>
                  <a:close/>
                  <a:moveTo>
                    <a:pt x="786" y="0"/>
                  </a:moveTo>
                  <a:lnTo>
                    <a:pt x="786" y="774"/>
                  </a:lnTo>
                  <a:lnTo>
                    <a:pt x="0" y="774"/>
                  </a:lnTo>
                  <a:lnTo>
                    <a:pt x="0" y="2310"/>
                  </a:lnTo>
                  <a:lnTo>
                    <a:pt x="774" y="2310"/>
                  </a:lnTo>
                  <a:lnTo>
                    <a:pt x="774" y="3084"/>
                  </a:lnTo>
                  <a:lnTo>
                    <a:pt x="2322" y="3084"/>
                  </a:lnTo>
                  <a:lnTo>
                    <a:pt x="2322" y="2310"/>
                  </a:lnTo>
                  <a:lnTo>
                    <a:pt x="3096" y="2310"/>
                  </a:lnTo>
                  <a:lnTo>
                    <a:pt x="3096" y="774"/>
                  </a:lnTo>
                  <a:lnTo>
                    <a:pt x="2322" y="774"/>
                  </a:lnTo>
                  <a:lnTo>
                    <a:pt x="23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2470525" y="2028650"/>
              <a:ext cx="438775" cy="411975"/>
            </a:xfrm>
            <a:custGeom>
              <a:avLst/>
              <a:gdLst/>
              <a:ahLst/>
              <a:cxnLst/>
              <a:rect l="l" t="t" r="r" b="b"/>
              <a:pathLst>
                <a:path w="17551" h="16479" extrusionOk="0">
                  <a:moveTo>
                    <a:pt x="2561" y="513"/>
                  </a:moveTo>
                  <a:lnTo>
                    <a:pt x="2561" y="2060"/>
                  </a:lnTo>
                  <a:lnTo>
                    <a:pt x="2049" y="2060"/>
                  </a:lnTo>
                  <a:lnTo>
                    <a:pt x="2049" y="513"/>
                  </a:lnTo>
                  <a:close/>
                  <a:moveTo>
                    <a:pt x="5121" y="513"/>
                  </a:moveTo>
                  <a:lnTo>
                    <a:pt x="5121" y="2060"/>
                  </a:lnTo>
                  <a:lnTo>
                    <a:pt x="4621" y="2060"/>
                  </a:lnTo>
                  <a:lnTo>
                    <a:pt x="4621" y="513"/>
                  </a:lnTo>
                  <a:close/>
                  <a:moveTo>
                    <a:pt x="11383" y="513"/>
                  </a:moveTo>
                  <a:lnTo>
                    <a:pt x="11383" y="2060"/>
                  </a:lnTo>
                  <a:lnTo>
                    <a:pt x="10883" y="2060"/>
                  </a:lnTo>
                  <a:lnTo>
                    <a:pt x="10883" y="513"/>
                  </a:lnTo>
                  <a:close/>
                  <a:moveTo>
                    <a:pt x="13943" y="513"/>
                  </a:moveTo>
                  <a:lnTo>
                    <a:pt x="13943" y="2060"/>
                  </a:lnTo>
                  <a:lnTo>
                    <a:pt x="13443" y="2060"/>
                  </a:lnTo>
                  <a:lnTo>
                    <a:pt x="13443" y="513"/>
                  </a:lnTo>
                  <a:close/>
                  <a:moveTo>
                    <a:pt x="15205" y="1572"/>
                  </a:moveTo>
                  <a:cubicBezTo>
                    <a:pt x="15360" y="1572"/>
                    <a:pt x="15467" y="1691"/>
                    <a:pt x="15467" y="1822"/>
                  </a:cubicBezTo>
                  <a:lnTo>
                    <a:pt x="15467" y="3620"/>
                  </a:lnTo>
                  <a:lnTo>
                    <a:pt x="513" y="3620"/>
                  </a:lnTo>
                  <a:lnTo>
                    <a:pt x="513" y="1822"/>
                  </a:lnTo>
                  <a:cubicBezTo>
                    <a:pt x="513" y="1667"/>
                    <a:pt x="620" y="1572"/>
                    <a:pt x="763" y="1572"/>
                  </a:cubicBezTo>
                  <a:lnTo>
                    <a:pt x="1549" y="1572"/>
                  </a:lnTo>
                  <a:lnTo>
                    <a:pt x="1549" y="2620"/>
                  </a:lnTo>
                  <a:lnTo>
                    <a:pt x="3097" y="2620"/>
                  </a:lnTo>
                  <a:lnTo>
                    <a:pt x="3097" y="1572"/>
                  </a:lnTo>
                  <a:lnTo>
                    <a:pt x="4109" y="1572"/>
                  </a:lnTo>
                  <a:lnTo>
                    <a:pt x="4109" y="2620"/>
                  </a:lnTo>
                  <a:lnTo>
                    <a:pt x="5656" y="2620"/>
                  </a:lnTo>
                  <a:lnTo>
                    <a:pt x="5656" y="1572"/>
                  </a:lnTo>
                  <a:lnTo>
                    <a:pt x="10312" y="1572"/>
                  </a:lnTo>
                  <a:lnTo>
                    <a:pt x="10312" y="2620"/>
                  </a:lnTo>
                  <a:lnTo>
                    <a:pt x="11860" y="2620"/>
                  </a:lnTo>
                  <a:lnTo>
                    <a:pt x="11860" y="1572"/>
                  </a:lnTo>
                  <a:lnTo>
                    <a:pt x="12919" y="1572"/>
                  </a:lnTo>
                  <a:lnTo>
                    <a:pt x="12919" y="2620"/>
                  </a:lnTo>
                  <a:lnTo>
                    <a:pt x="14467" y="2620"/>
                  </a:lnTo>
                  <a:lnTo>
                    <a:pt x="14467" y="1572"/>
                  </a:lnTo>
                  <a:close/>
                  <a:moveTo>
                    <a:pt x="14205" y="10300"/>
                  </a:moveTo>
                  <a:cubicBezTo>
                    <a:pt x="15765" y="10300"/>
                    <a:pt x="17027" y="11573"/>
                    <a:pt x="17027" y="13133"/>
                  </a:cubicBezTo>
                  <a:cubicBezTo>
                    <a:pt x="17027" y="14693"/>
                    <a:pt x="15765" y="15955"/>
                    <a:pt x="14205" y="15955"/>
                  </a:cubicBezTo>
                  <a:cubicBezTo>
                    <a:pt x="12633" y="15955"/>
                    <a:pt x="11371" y="14693"/>
                    <a:pt x="11371" y="13133"/>
                  </a:cubicBezTo>
                  <a:cubicBezTo>
                    <a:pt x="11371" y="11573"/>
                    <a:pt x="12633" y="10300"/>
                    <a:pt x="14205" y="10300"/>
                  </a:cubicBezTo>
                  <a:close/>
                  <a:moveTo>
                    <a:pt x="1561" y="1"/>
                  </a:moveTo>
                  <a:lnTo>
                    <a:pt x="1561" y="1060"/>
                  </a:lnTo>
                  <a:lnTo>
                    <a:pt x="775" y="1060"/>
                  </a:lnTo>
                  <a:cubicBezTo>
                    <a:pt x="346" y="1060"/>
                    <a:pt x="1" y="1406"/>
                    <a:pt x="1" y="1834"/>
                  </a:cubicBezTo>
                  <a:lnTo>
                    <a:pt x="1" y="5168"/>
                  </a:lnTo>
                  <a:lnTo>
                    <a:pt x="513" y="5168"/>
                  </a:lnTo>
                  <a:lnTo>
                    <a:pt x="513" y="4108"/>
                  </a:lnTo>
                  <a:lnTo>
                    <a:pt x="15491" y="4108"/>
                  </a:lnTo>
                  <a:lnTo>
                    <a:pt x="15491" y="10014"/>
                  </a:lnTo>
                  <a:cubicBezTo>
                    <a:pt x="15098" y="9859"/>
                    <a:pt x="14657" y="9764"/>
                    <a:pt x="14217" y="9764"/>
                  </a:cubicBezTo>
                  <a:cubicBezTo>
                    <a:pt x="12455" y="9764"/>
                    <a:pt x="11014" y="11121"/>
                    <a:pt x="10883" y="12847"/>
                  </a:cubicBezTo>
                  <a:lnTo>
                    <a:pt x="8788" y="12847"/>
                  </a:lnTo>
                  <a:lnTo>
                    <a:pt x="8788" y="13395"/>
                  </a:lnTo>
                  <a:lnTo>
                    <a:pt x="10871" y="13395"/>
                  </a:lnTo>
                  <a:cubicBezTo>
                    <a:pt x="11002" y="15110"/>
                    <a:pt x="12443" y="16479"/>
                    <a:pt x="14205" y="16479"/>
                  </a:cubicBezTo>
                  <a:cubicBezTo>
                    <a:pt x="16051" y="16479"/>
                    <a:pt x="17539" y="14979"/>
                    <a:pt x="17539" y="13145"/>
                  </a:cubicBezTo>
                  <a:cubicBezTo>
                    <a:pt x="17551" y="11954"/>
                    <a:pt x="16920" y="10919"/>
                    <a:pt x="16003" y="10323"/>
                  </a:cubicBezTo>
                  <a:lnTo>
                    <a:pt x="16003" y="1834"/>
                  </a:lnTo>
                  <a:cubicBezTo>
                    <a:pt x="16003" y="1406"/>
                    <a:pt x="15658" y="1060"/>
                    <a:pt x="15229" y="1060"/>
                  </a:cubicBezTo>
                  <a:lnTo>
                    <a:pt x="14479" y="1060"/>
                  </a:lnTo>
                  <a:lnTo>
                    <a:pt x="14479" y="1"/>
                  </a:lnTo>
                  <a:lnTo>
                    <a:pt x="12931" y="1"/>
                  </a:lnTo>
                  <a:lnTo>
                    <a:pt x="12931" y="1060"/>
                  </a:lnTo>
                  <a:lnTo>
                    <a:pt x="11883" y="1060"/>
                  </a:lnTo>
                  <a:lnTo>
                    <a:pt x="11883" y="1"/>
                  </a:lnTo>
                  <a:lnTo>
                    <a:pt x="10336" y="1"/>
                  </a:lnTo>
                  <a:lnTo>
                    <a:pt x="10336" y="1060"/>
                  </a:lnTo>
                  <a:lnTo>
                    <a:pt x="5668" y="1060"/>
                  </a:lnTo>
                  <a:lnTo>
                    <a:pt x="5668" y="1"/>
                  </a:lnTo>
                  <a:lnTo>
                    <a:pt x="4120" y="1"/>
                  </a:lnTo>
                  <a:lnTo>
                    <a:pt x="4120" y="1060"/>
                  </a:lnTo>
                  <a:lnTo>
                    <a:pt x="3108" y="1060"/>
                  </a:lnTo>
                  <a:lnTo>
                    <a:pt x="31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2580375" y="2215275"/>
              <a:ext cx="51225" cy="51225"/>
            </a:xfrm>
            <a:custGeom>
              <a:avLst/>
              <a:gdLst/>
              <a:ahLst/>
              <a:cxnLst/>
              <a:rect l="l" t="t" r="r" b="b"/>
              <a:pathLst>
                <a:path w="2049" h="2049" extrusionOk="0">
                  <a:moveTo>
                    <a:pt x="1560" y="549"/>
                  </a:moveTo>
                  <a:lnTo>
                    <a:pt x="1560" y="1561"/>
                  </a:lnTo>
                  <a:lnTo>
                    <a:pt x="500" y="1561"/>
                  </a:lnTo>
                  <a:lnTo>
                    <a:pt x="500" y="549"/>
                  </a:lnTo>
                  <a:close/>
                  <a:moveTo>
                    <a:pt x="0" y="1"/>
                  </a:moveTo>
                  <a:lnTo>
                    <a:pt x="0"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2516375" y="2151275"/>
              <a:ext cx="51225" cy="51225"/>
            </a:xfrm>
            <a:custGeom>
              <a:avLst/>
              <a:gdLst/>
              <a:ahLst/>
              <a:cxnLst/>
              <a:rect l="l" t="t" r="r" b="b"/>
              <a:pathLst>
                <a:path w="2049" h="2049" extrusionOk="0">
                  <a:moveTo>
                    <a:pt x="1548" y="501"/>
                  </a:moveTo>
                  <a:lnTo>
                    <a:pt x="1548" y="1549"/>
                  </a:lnTo>
                  <a:lnTo>
                    <a:pt x="489" y="1549"/>
                  </a:lnTo>
                  <a:lnTo>
                    <a:pt x="489" y="501"/>
                  </a:lnTo>
                  <a:close/>
                  <a:moveTo>
                    <a:pt x="0" y="1"/>
                  </a:moveTo>
                  <a:lnTo>
                    <a:pt x="0"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2516375" y="2280175"/>
              <a:ext cx="51225" cy="51525"/>
            </a:xfrm>
            <a:custGeom>
              <a:avLst/>
              <a:gdLst/>
              <a:ahLst/>
              <a:cxnLst/>
              <a:rect l="l" t="t" r="r" b="b"/>
              <a:pathLst>
                <a:path w="2049" h="2061" extrusionOk="0">
                  <a:moveTo>
                    <a:pt x="1560" y="512"/>
                  </a:moveTo>
                  <a:lnTo>
                    <a:pt x="1560" y="1572"/>
                  </a:lnTo>
                  <a:lnTo>
                    <a:pt x="501" y="1572"/>
                  </a:lnTo>
                  <a:lnTo>
                    <a:pt x="501" y="512"/>
                  </a:lnTo>
                  <a:close/>
                  <a:moveTo>
                    <a:pt x="0" y="0"/>
                  </a:moveTo>
                  <a:lnTo>
                    <a:pt x="0" y="2060"/>
                  </a:lnTo>
                  <a:lnTo>
                    <a:pt x="2048" y="2060"/>
                  </a:lnTo>
                  <a:lnTo>
                    <a:pt x="20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2516375" y="2215275"/>
              <a:ext cx="51225" cy="51225"/>
            </a:xfrm>
            <a:custGeom>
              <a:avLst/>
              <a:gdLst/>
              <a:ahLst/>
              <a:cxnLst/>
              <a:rect l="l" t="t" r="r" b="b"/>
              <a:pathLst>
                <a:path w="2049" h="2049" extrusionOk="0">
                  <a:moveTo>
                    <a:pt x="1560" y="549"/>
                  </a:moveTo>
                  <a:lnTo>
                    <a:pt x="1560" y="1561"/>
                  </a:lnTo>
                  <a:lnTo>
                    <a:pt x="501" y="1561"/>
                  </a:lnTo>
                  <a:lnTo>
                    <a:pt x="501" y="549"/>
                  </a:lnTo>
                  <a:close/>
                  <a:moveTo>
                    <a:pt x="0" y="1"/>
                  </a:moveTo>
                  <a:lnTo>
                    <a:pt x="0"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2580375" y="2280175"/>
              <a:ext cx="51225" cy="51525"/>
            </a:xfrm>
            <a:custGeom>
              <a:avLst/>
              <a:gdLst/>
              <a:ahLst/>
              <a:cxnLst/>
              <a:rect l="l" t="t" r="r" b="b"/>
              <a:pathLst>
                <a:path w="2049" h="2061" extrusionOk="0">
                  <a:moveTo>
                    <a:pt x="1560" y="512"/>
                  </a:moveTo>
                  <a:lnTo>
                    <a:pt x="1560" y="1572"/>
                  </a:lnTo>
                  <a:lnTo>
                    <a:pt x="500" y="1572"/>
                  </a:lnTo>
                  <a:lnTo>
                    <a:pt x="500" y="512"/>
                  </a:lnTo>
                  <a:close/>
                  <a:moveTo>
                    <a:pt x="0" y="0"/>
                  </a:moveTo>
                  <a:lnTo>
                    <a:pt x="0" y="2060"/>
                  </a:lnTo>
                  <a:lnTo>
                    <a:pt x="2048" y="2060"/>
                  </a:lnTo>
                  <a:lnTo>
                    <a:pt x="20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2709550" y="2151275"/>
              <a:ext cx="51225" cy="51225"/>
            </a:xfrm>
            <a:custGeom>
              <a:avLst/>
              <a:gdLst/>
              <a:ahLst/>
              <a:cxnLst/>
              <a:rect l="l" t="t" r="r" b="b"/>
              <a:pathLst>
                <a:path w="2049" h="2049" extrusionOk="0">
                  <a:moveTo>
                    <a:pt x="1548" y="501"/>
                  </a:moveTo>
                  <a:lnTo>
                    <a:pt x="1548" y="1549"/>
                  </a:lnTo>
                  <a:lnTo>
                    <a:pt x="489" y="1549"/>
                  </a:lnTo>
                  <a:lnTo>
                    <a:pt x="489" y="501"/>
                  </a:lnTo>
                  <a:close/>
                  <a:moveTo>
                    <a:pt x="1" y="1"/>
                  </a:moveTo>
                  <a:lnTo>
                    <a:pt x="1"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2773550" y="2151275"/>
              <a:ext cx="51225" cy="51225"/>
            </a:xfrm>
            <a:custGeom>
              <a:avLst/>
              <a:gdLst/>
              <a:ahLst/>
              <a:cxnLst/>
              <a:rect l="l" t="t" r="r" b="b"/>
              <a:pathLst>
                <a:path w="2049" h="2049" extrusionOk="0">
                  <a:moveTo>
                    <a:pt x="1548" y="501"/>
                  </a:moveTo>
                  <a:lnTo>
                    <a:pt x="1548" y="1549"/>
                  </a:lnTo>
                  <a:lnTo>
                    <a:pt x="489" y="1549"/>
                  </a:lnTo>
                  <a:lnTo>
                    <a:pt x="489" y="501"/>
                  </a:lnTo>
                  <a:close/>
                  <a:moveTo>
                    <a:pt x="0" y="1"/>
                  </a:moveTo>
                  <a:lnTo>
                    <a:pt x="0"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2709550" y="2215275"/>
              <a:ext cx="51225" cy="51225"/>
            </a:xfrm>
            <a:custGeom>
              <a:avLst/>
              <a:gdLst/>
              <a:ahLst/>
              <a:cxnLst/>
              <a:rect l="l" t="t" r="r" b="b"/>
              <a:pathLst>
                <a:path w="2049" h="2049" extrusionOk="0">
                  <a:moveTo>
                    <a:pt x="1560" y="549"/>
                  </a:moveTo>
                  <a:lnTo>
                    <a:pt x="1560" y="1561"/>
                  </a:lnTo>
                  <a:lnTo>
                    <a:pt x="501" y="1561"/>
                  </a:lnTo>
                  <a:lnTo>
                    <a:pt x="501" y="549"/>
                  </a:lnTo>
                  <a:close/>
                  <a:moveTo>
                    <a:pt x="1" y="1"/>
                  </a:moveTo>
                  <a:lnTo>
                    <a:pt x="1"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2580375" y="2151275"/>
              <a:ext cx="51225" cy="51225"/>
            </a:xfrm>
            <a:custGeom>
              <a:avLst/>
              <a:gdLst/>
              <a:ahLst/>
              <a:cxnLst/>
              <a:rect l="l" t="t" r="r" b="b"/>
              <a:pathLst>
                <a:path w="2049" h="2049" extrusionOk="0">
                  <a:moveTo>
                    <a:pt x="1548" y="501"/>
                  </a:moveTo>
                  <a:lnTo>
                    <a:pt x="1548" y="1549"/>
                  </a:lnTo>
                  <a:lnTo>
                    <a:pt x="488" y="1549"/>
                  </a:lnTo>
                  <a:lnTo>
                    <a:pt x="488" y="501"/>
                  </a:lnTo>
                  <a:close/>
                  <a:moveTo>
                    <a:pt x="0" y="1"/>
                  </a:moveTo>
                  <a:lnTo>
                    <a:pt x="0"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2645550" y="2280175"/>
              <a:ext cx="51225" cy="51525"/>
            </a:xfrm>
            <a:custGeom>
              <a:avLst/>
              <a:gdLst/>
              <a:ahLst/>
              <a:cxnLst/>
              <a:rect l="l" t="t" r="r" b="b"/>
              <a:pathLst>
                <a:path w="2049" h="2061" extrusionOk="0">
                  <a:moveTo>
                    <a:pt x="1560" y="512"/>
                  </a:moveTo>
                  <a:lnTo>
                    <a:pt x="1560" y="1572"/>
                  </a:lnTo>
                  <a:lnTo>
                    <a:pt x="501" y="1572"/>
                  </a:lnTo>
                  <a:lnTo>
                    <a:pt x="501" y="512"/>
                  </a:lnTo>
                  <a:close/>
                  <a:moveTo>
                    <a:pt x="1" y="0"/>
                  </a:moveTo>
                  <a:lnTo>
                    <a:pt x="1" y="2060"/>
                  </a:lnTo>
                  <a:lnTo>
                    <a:pt x="2049" y="2060"/>
                  </a:lnTo>
                  <a:lnTo>
                    <a:pt x="20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2645550" y="2215275"/>
              <a:ext cx="51225" cy="51225"/>
            </a:xfrm>
            <a:custGeom>
              <a:avLst/>
              <a:gdLst/>
              <a:ahLst/>
              <a:cxnLst/>
              <a:rect l="l" t="t" r="r" b="b"/>
              <a:pathLst>
                <a:path w="2049" h="2049" extrusionOk="0">
                  <a:moveTo>
                    <a:pt x="1560" y="549"/>
                  </a:moveTo>
                  <a:lnTo>
                    <a:pt x="1560" y="1561"/>
                  </a:lnTo>
                  <a:lnTo>
                    <a:pt x="501" y="1561"/>
                  </a:lnTo>
                  <a:lnTo>
                    <a:pt x="501" y="549"/>
                  </a:lnTo>
                  <a:close/>
                  <a:moveTo>
                    <a:pt x="1" y="1"/>
                  </a:moveTo>
                  <a:lnTo>
                    <a:pt x="1" y="2049"/>
                  </a:lnTo>
                  <a:lnTo>
                    <a:pt x="2049" y="2049"/>
                  </a:lnTo>
                  <a:lnTo>
                    <a:pt x="20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2645550" y="2151275"/>
              <a:ext cx="51225" cy="51225"/>
            </a:xfrm>
            <a:custGeom>
              <a:avLst/>
              <a:gdLst/>
              <a:ahLst/>
              <a:cxnLst/>
              <a:rect l="l" t="t" r="r" b="b"/>
              <a:pathLst>
                <a:path w="2049" h="2049" extrusionOk="0">
                  <a:moveTo>
                    <a:pt x="1549" y="501"/>
                  </a:moveTo>
                  <a:lnTo>
                    <a:pt x="1549" y="1549"/>
                  </a:lnTo>
                  <a:lnTo>
                    <a:pt x="489" y="1549"/>
                  </a:lnTo>
                  <a:lnTo>
                    <a:pt x="489" y="501"/>
                  </a:lnTo>
                  <a:close/>
                  <a:moveTo>
                    <a:pt x="1" y="1"/>
                  </a:moveTo>
                  <a:lnTo>
                    <a:pt x="1" y="2049"/>
                  </a:lnTo>
                  <a:lnTo>
                    <a:pt x="2049" y="2049"/>
                  </a:lnTo>
                  <a:lnTo>
                    <a:pt x="20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2650925" y="2080450"/>
              <a:ext cx="12825" cy="12825"/>
            </a:xfrm>
            <a:custGeom>
              <a:avLst/>
              <a:gdLst/>
              <a:ahLst/>
              <a:cxnLst/>
              <a:rect l="l" t="t" r="r" b="b"/>
              <a:pathLst>
                <a:path w="513" h="513" extrusionOk="0">
                  <a:moveTo>
                    <a:pt x="0" y="0"/>
                  </a:moveTo>
                  <a:lnTo>
                    <a:pt x="0" y="512"/>
                  </a:lnTo>
                  <a:lnTo>
                    <a:pt x="512" y="512"/>
                  </a:lnTo>
                  <a:lnTo>
                    <a:pt x="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2677400" y="2080450"/>
              <a:ext cx="12525" cy="12825"/>
            </a:xfrm>
            <a:custGeom>
              <a:avLst/>
              <a:gdLst/>
              <a:ahLst/>
              <a:cxnLst/>
              <a:rect l="l" t="t" r="r" b="b"/>
              <a:pathLst>
                <a:path w="501" h="513" extrusionOk="0">
                  <a:moveTo>
                    <a:pt x="1" y="0"/>
                  </a:moveTo>
                  <a:lnTo>
                    <a:pt x="1" y="512"/>
                  </a:lnTo>
                  <a:lnTo>
                    <a:pt x="501" y="512"/>
                  </a:lnTo>
                  <a:lnTo>
                    <a:pt x="5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182;p38">
            <a:extLst>
              <a:ext uri="{FF2B5EF4-FFF2-40B4-BE49-F238E27FC236}">
                <a16:creationId xmlns:a16="http://schemas.microsoft.com/office/drawing/2014/main" id="{60F4F497-FB93-46B1-7A6A-4CDB51700214}"/>
              </a:ext>
            </a:extLst>
          </p:cNvPr>
          <p:cNvSpPr txBox="1">
            <a:spLocks/>
          </p:cNvSpPr>
          <p:nvPr/>
        </p:nvSpPr>
        <p:spPr>
          <a:xfrm>
            <a:off x="2420638" y="2455212"/>
            <a:ext cx="5890094" cy="101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3600"/>
              <a:buFont typeface="Lexend"/>
              <a:buNone/>
              <a:defRPr sz="6500" b="1" i="0" u="none" strike="noStrike" cap="none">
                <a:solidFill>
                  <a:schemeClr val="accent2"/>
                </a:solidFill>
                <a:latin typeface="Lexend"/>
                <a:ea typeface="Lexend"/>
                <a:cs typeface="Lexend"/>
                <a:sym typeface="Lexend"/>
              </a:defRPr>
            </a:lvl1pPr>
            <a:lvl2pPr marR="0" lvl="1"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2pPr>
            <a:lvl3pPr marR="0" lvl="2"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3pPr>
            <a:lvl4pPr marR="0" lvl="3"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4pPr>
            <a:lvl5pPr marR="0" lvl="4"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5pPr>
            <a:lvl6pPr marR="0" lvl="5"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6pPr>
            <a:lvl7pPr marR="0" lvl="6"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7pPr>
            <a:lvl8pPr marR="0" lvl="7"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8pPr>
            <a:lvl9pPr marR="0" lvl="8"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9pPr>
          </a:lstStyle>
          <a:p>
            <a:r>
              <a:rPr lang="en-US" sz="4000">
                <a:solidFill>
                  <a:srgbClr val="FF6600"/>
                </a:solidFill>
              </a:rPr>
              <a:t>IT20642150</a:t>
            </a:r>
          </a:p>
        </p:txBody>
      </p:sp>
      <p:pic>
        <p:nvPicPr>
          <p:cNvPr id="3" name="Picture 2" descr="A person in a suit and tie&#10;&#10;Description automatically generated">
            <a:extLst>
              <a:ext uri="{FF2B5EF4-FFF2-40B4-BE49-F238E27FC236}">
                <a16:creationId xmlns:a16="http://schemas.microsoft.com/office/drawing/2014/main" id="{D31B2BD8-138F-8DC4-1ABC-9BF736D4FE4F}"/>
              </a:ext>
            </a:extLst>
          </p:cNvPr>
          <p:cNvPicPr>
            <a:picLocks noChangeAspect="1"/>
          </p:cNvPicPr>
          <p:nvPr/>
        </p:nvPicPr>
        <p:blipFill>
          <a:blip r:embed="rId8"/>
          <a:srcRect t="11249" b="11249"/>
          <a:stretch>
            <a:fillRect/>
          </a:stretch>
        </p:blipFill>
        <p:spPr>
          <a:xfrm>
            <a:off x="6916535" y="1093520"/>
            <a:ext cx="1359185" cy="1359185"/>
          </a:xfrm>
          <a:prstGeom prst="ellipse">
            <a:avLst/>
          </a:prstGeom>
        </p:spPr>
      </p:pic>
      <p:sp>
        <p:nvSpPr>
          <p:cNvPr id="4" name="Rectangle 3">
            <a:extLst>
              <a:ext uri="{FF2B5EF4-FFF2-40B4-BE49-F238E27FC236}">
                <a16:creationId xmlns:a16="http://schemas.microsoft.com/office/drawing/2014/main" id="{1409337D-4C78-5774-727A-ADC181D9A033}"/>
              </a:ext>
            </a:extLst>
          </p:cNvPr>
          <p:cNvSpPr/>
          <p:nvPr/>
        </p:nvSpPr>
        <p:spPr>
          <a:xfrm>
            <a:off x="1174600" y="472283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IT20642150</a:t>
            </a:r>
            <a:r>
              <a:rPr lang="en-US">
                <a:solidFill>
                  <a:schemeClr val="tx1"/>
                </a:solidFill>
              </a:rPr>
              <a:t>   </a:t>
            </a:r>
            <a:r>
              <a:rPr lang="en-US" sz="1800">
                <a:solidFill>
                  <a:schemeClr val="tx1"/>
                </a:solidFill>
              </a:rPr>
              <a:t>|</a:t>
            </a:r>
            <a:r>
              <a:rPr lang="en-US">
                <a:solidFill>
                  <a:schemeClr val="tx1"/>
                </a:solidFill>
              </a:rPr>
              <a:t>   LAKSHAN J.A.T.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b="1">
                <a:solidFill>
                  <a:schemeClr val="tx1"/>
                </a:solidFill>
              </a:rPr>
              <a:t>TMP-2023-24-015</a:t>
            </a:r>
            <a:endParaRPr lang="en-US" sz="1800" b="0">
              <a:solidFill>
                <a:schemeClr val="tx1"/>
              </a:solidFill>
            </a:endParaRPr>
          </a:p>
        </p:txBody>
      </p:sp>
    </p:spTree>
    <p:extLst>
      <p:ext uri="{BB962C8B-B14F-4D97-AF65-F5344CB8AC3E}">
        <p14:creationId xmlns:p14="http://schemas.microsoft.com/office/powerpoint/2010/main" val="1115118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47"/>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p>
            <a:r>
              <a:rPr lang="en"/>
              <a:t>Background </a:t>
            </a:r>
            <a:endParaRPr lang="en">
              <a:solidFill>
                <a:schemeClr val="accent1"/>
              </a:solidFill>
            </a:endParaRPr>
          </a:p>
        </p:txBody>
      </p:sp>
      <p:pic>
        <p:nvPicPr>
          <p:cNvPr id="1531" name="Google Shape;1531;p47"/>
          <p:cNvPicPr preferRelativeResize="0"/>
          <p:nvPr/>
        </p:nvPicPr>
        <p:blipFill>
          <a:blip r:embed="rId3">
            <a:alphaModFix/>
          </a:blip>
          <a:stretch>
            <a:fillRect/>
          </a:stretch>
        </p:blipFill>
        <p:spPr>
          <a:xfrm rot="899998">
            <a:off x="378432" y="1546627"/>
            <a:ext cx="665522" cy="621153"/>
          </a:xfrm>
          <a:prstGeom prst="rect">
            <a:avLst/>
          </a:prstGeom>
          <a:noFill/>
          <a:ln>
            <a:noFill/>
          </a:ln>
        </p:spPr>
      </p:pic>
      <p:pic>
        <p:nvPicPr>
          <p:cNvPr id="1568" name="Google Shape;1568;p47"/>
          <p:cNvPicPr preferRelativeResize="0"/>
          <p:nvPr/>
        </p:nvPicPr>
        <p:blipFill>
          <a:blip r:embed="rId4">
            <a:alphaModFix/>
          </a:blip>
          <a:stretch>
            <a:fillRect/>
          </a:stretch>
        </p:blipFill>
        <p:spPr>
          <a:xfrm rot="900000">
            <a:off x="7371597" y="3708264"/>
            <a:ext cx="1018695" cy="949418"/>
          </a:xfrm>
          <a:prstGeom prst="rect">
            <a:avLst/>
          </a:prstGeom>
          <a:noFill/>
          <a:ln>
            <a:noFill/>
          </a:ln>
        </p:spPr>
      </p:pic>
      <p:pic>
        <p:nvPicPr>
          <p:cNvPr id="3" name="Google Shape;1185;p38">
            <a:extLst>
              <a:ext uri="{FF2B5EF4-FFF2-40B4-BE49-F238E27FC236}">
                <a16:creationId xmlns:a16="http://schemas.microsoft.com/office/drawing/2014/main" id="{CE89255E-4892-E16E-D480-9CD48B8924A8}"/>
              </a:ext>
            </a:extLst>
          </p:cNvPr>
          <p:cNvPicPr preferRelativeResize="0"/>
          <p:nvPr/>
        </p:nvPicPr>
        <p:blipFill>
          <a:blip r:embed="rId5">
            <a:alphaModFix/>
          </a:blip>
          <a:stretch>
            <a:fillRect/>
          </a:stretch>
        </p:blipFill>
        <p:spPr>
          <a:xfrm rot="20700001" flipH="1">
            <a:off x="1094175" y="4226146"/>
            <a:ext cx="321896" cy="300100"/>
          </a:xfrm>
          <a:prstGeom prst="rect">
            <a:avLst/>
          </a:prstGeom>
          <a:noFill/>
          <a:ln>
            <a:noFill/>
          </a:ln>
        </p:spPr>
      </p:pic>
      <p:pic>
        <p:nvPicPr>
          <p:cNvPr id="5" name="Google Shape;1184;p38" descr="A heart with a white cross&#10;&#10;Description automatically generated">
            <a:extLst>
              <a:ext uri="{FF2B5EF4-FFF2-40B4-BE49-F238E27FC236}">
                <a16:creationId xmlns:a16="http://schemas.microsoft.com/office/drawing/2014/main" id="{23DEBEDC-3B9D-7A44-6434-EC81A57C8553}"/>
              </a:ext>
            </a:extLst>
          </p:cNvPr>
          <p:cNvPicPr preferRelativeResize="0"/>
          <p:nvPr/>
        </p:nvPicPr>
        <p:blipFill>
          <a:blip r:embed="rId4">
            <a:alphaModFix/>
          </a:blip>
          <a:stretch>
            <a:fillRect/>
          </a:stretch>
        </p:blipFill>
        <p:spPr>
          <a:xfrm rot="-2100000">
            <a:off x="184465" y="3208584"/>
            <a:ext cx="774573" cy="599132"/>
          </a:xfrm>
          <a:prstGeom prst="rect">
            <a:avLst/>
          </a:prstGeom>
          <a:noFill/>
          <a:ln>
            <a:noFill/>
          </a:ln>
        </p:spPr>
      </p:pic>
      <p:sp>
        <p:nvSpPr>
          <p:cNvPr id="10" name="Google Shape;1224;p40">
            <a:extLst>
              <a:ext uri="{FF2B5EF4-FFF2-40B4-BE49-F238E27FC236}">
                <a16:creationId xmlns:a16="http://schemas.microsoft.com/office/drawing/2014/main" id="{601A9BE0-ECCB-24ED-F0C9-48F2ECCE4F53}"/>
              </a:ext>
            </a:extLst>
          </p:cNvPr>
          <p:cNvSpPr txBox="1">
            <a:spLocks/>
          </p:cNvSpPr>
          <p:nvPr/>
        </p:nvSpPr>
        <p:spPr>
          <a:xfrm>
            <a:off x="383169" y="1204335"/>
            <a:ext cx="6258018" cy="297863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a:buChar char="v"/>
            </a:pPr>
            <a:r>
              <a:rPr lang="en-US" sz="1600">
                <a:solidFill>
                  <a:schemeClr val="tx1"/>
                </a:solidFill>
              </a:rPr>
              <a:t> Optimizing the process of finding nearby pharmacies and accessing relevant information is essential for improving healthcare delivery. This includes factors like user location, distance, medicine availability, and pharmacy reputation.</a:t>
            </a:r>
          </a:p>
          <a:p>
            <a:pPr marL="285750" indent="-285750">
              <a:buFont typeface="Wingdings"/>
              <a:buChar char="v"/>
            </a:pPr>
            <a:endParaRPr lang="en-US" sz="1600">
              <a:solidFill>
                <a:schemeClr val="tx1"/>
              </a:solidFill>
            </a:endParaRPr>
          </a:p>
          <a:p>
            <a:pPr marL="285750" indent="-285750">
              <a:buFont typeface="Wingdings"/>
              <a:buChar char="v"/>
            </a:pPr>
            <a:r>
              <a:rPr lang="en-US" sz="1600">
                <a:solidFill>
                  <a:schemeClr val="tx1"/>
                </a:solidFill>
              </a:rPr>
              <a:t>Machine learning techniques, like sentiment analysis, can be valuable tools for analyzing user reviews and extracting valuable insights on pharmacy services.</a:t>
            </a:r>
            <a:endParaRPr lang="en-US">
              <a:solidFill>
                <a:schemeClr val="tx1"/>
              </a:solidFill>
            </a:endParaRPr>
          </a:p>
          <a:p>
            <a:pPr marL="285750" indent="-285750">
              <a:buFont typeface="Wingdings"/>
              <a:buChar char="v"/>
            </a:pPr>
            <a:endParaRPr lang="en-US" sz="1600">
              <a:solidFill>
                <a:schemeClr val="tx1"/>
              </a:solidFill>
            </a:endParaRPr>
          </a:p>
        </p:txBody>
      </p:sp>
      <p:pic>
        <p:nvPicPr>
          <p:cNvPr id="6" name="Picture 5" descr="A hand holding a cell phone with a map on it&#10;&#10;Description automatically generated">
            <a:extLst>
              <a:ext uri="{FF2B5EF4-FFF2-40B4-BE49-F238E27FC236}">
                <a16:creationId xmlns:a16="http://schemas.microsoft.com/office/drawing/2014/main" id="{D1546EFC-C2AE-62FF-96C1-8539E1429FFA}"/>
              </a:ext>
            </a:extLst>
          </p:cNvPr>
          <p:cNvPicPr>
            <a:picLocks noChangeAspect="1"/>
          </p:cNvPicPr>
          <p:nvPr/>
        </p:nvPicPr>
        <p:blipFill>
          <a:blip r:embed="rId6"/>
          <a:stretch>
            <a:fillRect/>
          </a:stretch>
        </p:blipFill>
        <p:spPr>
          <a:xfrm>
            <a:off x="6282117" y="749124"/>
            <a:ext cx="2720428" cy="18221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Google Shape;1185;p38">
            <a:extLst>
              <a:ext uri="{FF2B5EF4-FFF2-40B4-BE49-F238E27FC236}">
                <a16:creationId xmlns:a16="http://schemas.microsoft.com/office/drawing/2014/main" id="{FD9E5C5F-B71B-092A-EE1B-4DAECCDECFBE}"/>
              </a:ext>
            </a:extLst>
          </p:cNvPr>
          <p:cNvPicPr preferRelativeResize="0"/>
          <p:nvPr/>
        </p:nvPicPr>
        <p:blipFill>
          <a:blip r:embed="rId5">
            <a:alphaModFix/>
          </a:blip>
          <a:stretch>
            <a:fillRect/>
          </a:stretch>
        </p:blipFill>
        <p:spPr>
          <a:xfrm rot="20700001" flipH="1">
            <a:off x="6817108" y="2703977"/>
            <a:ext cx="321896" cy="300100"/>
          </a:xfrm>
          <a:prstGeom prst="rect">
            <a:avLst/>
          </a:prstGeom>
          <a:noFill/>
          <a:ln>
            <a:noFill/>
          </a:ln>
        </p:spPr>
      </p:pic>
      <p:sp>
        <p:nvSpPr>
          <p:cNvPr id="8" name="Rectangle 7">
            <a:extLst>
              <a:ext uri="{FF2B5EF4-FFF2-40B4-BE49-F238E27FC236}">
                <a16:creationId xmlns:a16="http://schemas.microsoft.com/office/drawing/2014/main" id="{174084B0-14E5-6BA1-A193-CA543B76BAA2}"/>
              </a:ext>
            </a:extLst>
          </p:cNvPr>
          <p:cNvSpPr/>
          <p:nvPr/>
        </p:nvSpPr>
        <p:spPr>
          <a:xfrm>
            <a:off x="1174600" y="472283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IT20642150</a:t>
            </a:r>
            <a:r>
              <a:rPr lang="en-US">
                <a:solidFill>
                  <a:schemeClr val="tx1"/>
                </a:solidFill>
              </a:rPr>
              <a:t>   </a:t>
            </a:r>
            <a:r>
              <a:rPr lang="en-US" sz="1800">
                <a:solidFill>
                  <a:schemeClr val="tx1"/>
                </a:solidFill>
              </a:rPr>
              <a:t>|</a:t>
            </a:r>
            <a:r>
              <a:rPr lang="en-US">
                <a:solidFill>
                  <a:schemeClr val="tx1"/>
                </a:solidFill>
              </a:rPr>
              <a:t>   LAKSHAN J.A.T.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b="1">
                <a:solidFill>
                  <a:schemeClr val="tx1"/>
                </a:solidFill>
              </a:rPr>
              <a:t>TMP-2023-24-015</a:t>
            </a:r>
            <a:endParaRPr lang="en-US" sz="1800" b="0">
              <a:solidFill>
                <a:schemeClr val="tx1"/>
              </a:solidFill>
            </a:endParaRPr>
          </a:p>
        </p:txBody>
      </p:sp>
    </p:spTree>
    <p:extLst>
      <p:ext uri="{BB962C8B-B14F-4D97-AF65-F5344CB8AC3E}">
        <p14:creationId xmlns:p14="http://schemas.microsoft.com/office/powerpoint/2010/main" val="12733963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41"/>
          <p:cNvSpPr txBox="1">
            <a:spLocks noGrp="1"/>
          </p:cNvSpPr>
          <p:nvPr>
            <p:ph type="title"/>
          </p:nvPr>
        </p:nvSpPr>
        <p:spPr>
          <a:xfrm>
            <a:off x="4288625" y="422943"/>
            <a:ext cx="4134000" cy="407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 Research Problem</a:t>
            </a:r>
            <a:endParaRPr/>
          </a:p>
        </p:txBody>
      </p:sp>
      <p:sp>
        <p:nvSpPr>
          <p:cNvPr id="1275" name="Google Shape;1275;p41"/>
          <p:cNvSpPr txBox="1">
            <a:spLocks noGrp="1"/>
          </p:cNvSpPr>
          <p:nvPr>
            <p:ph type="title" idx="2"/>
          </p:nvPr>
        </p:nvSpPr>
        <p:spPr>
          <a:xfrm>
            <a:off x="4448581" y="2450188"/>
            <a:ext cx="4134000" cy="53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Specific </a:t>
            </a:r>
            <a:r>
              <a:rPr lang="en-US"/>
              <a:t>Objectives</a:t>
            </a:r>
            <a:endParaRPr/>
          </a:p>
        </p:txBody>
      </p:sp>
      <p:sp>
        <p:nvSpPr>
          <p:cNvPr id="1276" name="Google Shape;1276;p41"/>
          <p:cNvSpPr txBox="1">
            <a:spLocks noGrp="1"/>
          </p:cNvSpPr>
          <p:nvPr>
            <p:ph type="subTitle" idx="1"/>
          </p:nvPr>
        </p:nvSpPr>
        <p:spPr>
          <a:xfrm>
            <a:off x="4290123" y="3023520"/>
            <a:ext cx="4327496" cy="1353012"/>
          </a:xfrm>
          <a:prstGeom prst="rect">
            <a:avLst/>
          </a:prstGeom>
        </p:spPr>
        <p:txBody>
          <a:bodyPr spcFirstLastPara="1" wrap="square" lIns="0" tIns="0" rIns="0" bIns="0" anchor="t" anchorCtr="0">
            <a:noAutofit/>
          </a:bodyPr>
          <a:lstStyle/>
          <a:p>
            <a:pPr marL="285750" indent="-285750" algn="just">
              <a:buFont typeface="Wingdings" panose="05000000000000000000" pitchFamily="2" charset="2"/>
              <a:buChar char="Ø"/>
            </a:pPr>
            <a:r>
              <a:rPr lang="en-US" sz="1400">
                <a:solidFill>
                  <a:srgbClr val="333333"/>
                </a:solidFill>
              </a:rPr>
              <a:t>Google Maps API to pinpoint a user's location and identify nearby pharmacies. This improves healthcare navigation by helping users efficiently locate pharmacies in their area</a:t>
            </a:r>
          </a:p>
          <a:p>
            <a:pPr marL="285750" indent="-285750" algn="just">
              <a:buFont typeface="Wingdings" panose="05000000000000000000" pitchFamily="2" charset="2"/>
              <a:buChar char="Ø"/>
            </a:pPr>
            <a:endParaRPr lang="en-US" sz="1400">
              <a:solidFill>
                <a:srgbClr val="333333"/>
              </a:solidFill>
            </a:endParaRPr>
          </a:p>
          <a:p>
            <a:pPr marL="285750" indent="-285750" algn="just">
              <a:buFont typeface="Wingdings" panose="05000000000000000000" pitchFamily="2" charset="2"/>
              <a:buChar char="Ø"/>
            </a:pPr>
            <a:r>
              <a:rPr lang="en-US" sz="1400">
                <a:solidFill>
                  <a:srgbClr val="333333"/>
                </a:solidFill>
              </a:rPr>
              <a:t>Use </a:t>
            </a:r>
            <a:r>
              <a:rPr lang="en-US" sz="1400">
                <a:solidFill>
                  <a:schemeClr val="tx1"/>
                </a:solidFill>
              </a:rPr>
              <a:t>Machine learning techniques</a:t>
            </a:r>
            <a:r>
              <a:rPr lang="en-US" sz="1400">
                <a:solidFill>
                  <a:srgbClr val="333333"/>
                </a:solidFill>
              </a:rPr>
              <a:t> to analyze pharmacy reviews and predict ratings. This helps users find pharmacies with better service.</a:t>
            </a:r>
          </a:p>
        </p:txBody>
      </p:sp>
      <p:sp>
        <p:nvSpPr>
          <p:cNvPr id="1277" name="Google Shape;1277;p41"/>
          <p:cNvSpPr txBox="1">
            <a:spLocks noGrp="1"/>
          </p:cNvSpPr>
          <p:nvPr>
            <p:ph type="subTitle" idx="3"/>
          </p:nvPr>
        </p:nvSpPr>
        <p:spPr>
          <a:xfrm>
            <a:off x="4168558" y="862483"/>
            <a:ext cx="4801629" cy="1027800"/>
          </a:xfrm>
          <a:prstGeom prst="rect">
            <a:avLst/>
          </a:prstGeom>
        </p:spPr>
        <p:txBody>
          <a:bodyPr spcFirstLastPara="1" wrap="square" lIns="0" tIns="0" rIns="0" bIns="0" anchor="t" anchorCtr="0">
            <a:noAutofit/>
          </a:bodyPr>
          <a:lstStyle/>
          <a:p>
            <a:pPr marL="285750" indent="-285750" algn="just">
              <a:buFont typeface="Wingdings" panose="05000000000000000000" pitchFamily="2" charset="2"/>
              <a:buChar char="Ø"/>
            </a:pPr>
            <a:r>
              <a:rPr lang="en-US" sz="1400">
                <a:solidFill>
                  <a:srgbClr val="333333"/>
                </a:solidFill>
              </a:rPr>
              <a:t>To develop a streamlined method that utilizes Android technology and Machine Learning to identify the best rated nearby pharmacies based on the user's location, and customer ratings, ultimately enhancing the accessibility and interaction with healthcare services, particularly pharmacies</a:t>
            </a:r>
            <a:endParaRPr lang="en-US">
              <a:solidFill>
                <a:srgbClr val="333333"/>
              </a:solidFill>
            </a:endParaRPr>
          </a:p>
          <a:p>
            <a:pPr marL="285750" indent="-285750" algn="just">
              <a:buFont typeface="Wingdings" panose="05000000000000000000" pitchFamily="2" charset="2"/>
              <a:buChar char="Ø"/>
            </a:pPr>
            <a:endParaRPr lang="en-US" sz="1400">
              <a:solidFill>
                <a:srgbClr val="333333"/>
              </a:solidFill>
            </a:endParaRPr>
          </a:p>
        </p:txBody>
      </p:sp>
      <p:pic>
        <p:nvPicPr>
          <p:cNvPr id="1278" name="Google Shape;1278;p41" descr="A white person with a red question mark&#10;&#10;Description automatically generated"/>
          <p:cNvPicPr preferRelativeResize="0"/>
          <p:nvPr/>
        </p:nvPicPr>
        <p:blipFill rotWithShape="1">
          <a:blip r:embed="rId3"/>
          <a:srcRect l="11245" r="11245"/>
          <a:stretch/>
        </p:blipFill>
        <p:spPr>
          <a:xfrm>
            <a:off x="8930" y="8930"/>
            <a:ext cx="3986749" cy="5143502"/>
          </a:xfrm>
          <a:prstGeom prst="rect">
            <a:avLst/>
          </a:prstGeom>
          <a:ln>
            <a:noFill/>
          </a:ln>
          <a:effectLst>
            <a:softEdge rad="112500"/>
          </a:effectLst>
        </p:spPr>
      </p:pic>
      <p:pic>
        <p:nvPicPr>
          <p:cNvPr id="1280" name="Google Shape;1280;p41"/>
          <p:cNvPicPr preferRelativeResize="0"/>
          <p:nvPr/>
        </p:nvPicPr>
        <p:blipFill>
          <a:blip r:embed="rId4">
            <a:alphaModFix/>
          </a:blip>
          <a:stretch>
            <a:fillRect/>
          </a:stretch>
        </p:blipFill>
        <p:spPr>
          <a:xfrm rot="20699992" flipH="1">
            <a:off x="7042024" y="2105231"/>
            <a:ext cx="410087" cy="382752"/>
          </a:xfrm>
          <a:prstGeom prst="rect">
            <a:avLst/>
          </a:prstGeom>
          <a:noFill/>
          <a:ln>
            <a:noFill/>
          </a:ln>
        </p:spPr>
      </p:pic>
      <p:sp>
        <p:nvSpPr>
          <p:cNvPr id="4" name="Rectangle 3">
            <a:extLst>
              <a:ext uri="{FF2B5EF4-FFF2-40B4-BE49-F238E27FC236}">
                <a16:creationId xmlns:a16="http://schemas.microsoft.com/office/drawing/2014/main" id="{A7833EBC-2989-D8B2-B5DB-E3E40D674751}"/>
              </a:ext>
            </a:extLst>
          </p:cNvPr>
          <p:cNvSpPr/>
          <p:nvPr/>
        </p:nvSpPr>
        <p:spPr>
          <a:xfrm>
            <a:off x="1174600" y="472283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IT20642150</a:t>
            </a:r>
            <a:r>
              <a:rPr lang="en-US">
                <a:solidFill>
                  <a:schemeClr val="tx1"/>
                </a:solidFill>
              </a:rPr>
              <a:t>   </a:t>
            </a:r>
            <a:r>
              <a:rPr lang="en-US" sz="1800">
                <a:solidFill>
                  <a:schemeClr val="tx1"/>
                </a:solidFill>
              </a:rPr>
              <a:t>|</a:t>
            </a:r>
            <a:r>
              <a:rPr lang="en-US">
                <a:solidFill>
                  <a:schemeClr val="tx1"/>
                </a:solidFill>
              </a:rPr>
              <a:t>   LAKSHAN J.A.T.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b="1">
                <a:solidFill>
                  <a:schemeClr val="tx1"/>
                </a:solidFill>
              </a:rPr>
              <a:t>TMP-2023-24-015</a:t>
            </a:r>
            <a:endParaRPr lang="en-US" sz="1800" b="0">
              <a:solidFill>
                <a:schemeClr val="tx1"/>
              </a:solidFill>
            </a:endParaRPr>
          </a:p>
        </p:txBody>
      </p:sp>
    </p:spTree>
    <p:extLst>
      <p:ext uri="{BB962C8B-B14F-4D97-AF65-F5344CB8AC3E}">
        <p14:creationId xmlns:p14="http://schemas.microsoft.com/office/powerpoint/2010/main" val="10096496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42"/>
          <p:cNvSpPr txBox="1">
            <a:spLocks noGrp="1"/>
          </p:cNvSpPr>
          <p:nvPr>
            <p:ph type="title"/>
          </p:nvPr>
        </p:nvSpPr>
        <p:spPr>
          <a:xfrm>
            <a:off x="6315738" y="3561658"/>
            <a:ext cx="2646419" cy="37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accent2"/>
                </a:solidFill>
              </a:rPr>
              <a:t>System </a:t>
            </a:r>
            <a:br>
              <a:rPr lang="en">
                <a:solidFill>
                  <a:schemeClr val="accent2"/>
                </a:solidFill>
              </a:rPr>
            </a:br>
            <a:r>
              <a:rPr lang="en">
                <a:solidFill>
                  <a:schemeClr val="accent1"/>
                </a:solidFill>
              </a:rPr>
              <a:t>Diagram</a:t>
            </a:r>
            <a:endParaRPr>
              <a:solidFill>
                <a:schemeClr val="accent1"/>
              </a:solidFill>
            </a:endParaRPr>
          </a:p>
        </p:txBody>
      </p:sp>
      <p:pic>
        <p:nvPicPr>
          <p:cNvPr id="1287" name="Google Shape;1287;p42"/>
          <p:cNvPicPr preferRelativeResize="0"/>
          <p:nvPr/>
        </p:nvPicPr>
        <p:blipFill>
          <a:blip r:embed="rId3">
            <a:alphaModFix/>
          </a:blip>
          <a:stretch>
            <a:fillRect/>
          </a:stretch>
        </p:blipFill>
        <p:spPr>
          <a:xfrm>
            <a:off x="7104014" y="3718"/>
            <a:ext cx="1639934" cy="2009179"/>
          </a:xfrm>
          <a:prstGeom prst="rect">
            <a:avLst/>
          </a:prstGeom>
          <a:noFill/>
          <a:ln>
            <a:noFill/>
          </a:ln>
        </p:spPr>
      </p:pic>
      <p:pic>
        <p:nvPicPr>
          <p:cNvPr id="1288" name="Google Shape;1288;p42"/>
          <p:cNvPicPr preferRelativeResize="0"/>
          <p:nvPr/>
        </p:nvPicPr>
        <p:blipFill>
          <a:blip r:embed="rId4">
            <a:alphaModFix/>
          </a:blip>
          <a:stretch>
            <a:fillRect/>
          </a:stretch>
        </p:blipFill>
        <p:spPr>
          <a:xfrm rot="899999">
            <a:off x="3574581" y="4286904"/>
            <a:ext cx="321896" cy="300100"/>
          </a:xfrm>
          <a:prstGeom prst="rect">
            <a:avLst/>
          </a:prstGeom>
          <a:noFill/>
          <a:ln>
            <a:noFill/>
          </a:ln>
        </p:spPr>
      </p:pic>
      <p:pic>
        <p:nvPicPr>
          <p:cNvPr id="1289" name="Google Shape;1289;p42"/>
          <p:cNvPicPr preferRelativeResize="0"/>
          <p:nvPr/>
        </p:nvPicPr>
        <p:blipFill>
          <a:blip r:embed="rId5">
            <a:alphaModFix/>
          </a:blip>
          <a:stretch>
            <a:fillRect/>
          </a:stretch>
        </p:blipFill>
        <p:spPr>
          <a:xfrm rot="899998">
            <a:off x="7188263" y="4312971"/>
            <a:ext cx="665522" cy="621153"/>
          </a:xfrm>
          <a:prstGeom prst="rect">
            <a:avLst/>
          </a:prstGeom>
          <a:noFill/>
          <a:ln>
            <a:noFill/>
          </a:ln>
        </p:spPr>
      </p:pic>
      <p:pic>
        <p:nvPicPr>
          <p:cNvPr id="1290" name="Google Shape;1290;p42"/>
          <p:cNvPicPr preferRelativeResize="0"/>
          <p:nvPr/>
        </p:nvPicPr>
        <p:blipFill>
          <a:blip r:embed="rId6">
            <a:alphaModFix/>
          </a:blip>
          <a:stretch>
            <a:fillRect/>
          </a:stretch>
        </p:blipFill>
        <p:spPr>
          <a:xfrm rot="899987">
            <a:off x="1038419" y="3809692"/>
            <a:ext cx="535946" cy="500209"/>
          </a:xfrm>
          <a:prstGeom prst="rect">
            <a:avLst/>
          </a:prstGeom>
          <a:noFill/>
          <a:ln>
            <a:noFill/>
          </a:ln>
        </p:spPr>
      </p:pic>
      <p:grpSp>
        <p:nvGrpSpPr>
          <p:cNvPr id="1291" name="Google Shape;1291;p42"/>
          <p:cNvGrpSpPr/>
          <p:nvPr/>
        </p:nvGrpSpPr>
        <p:grpSpPr>
          <a:xfrm>
            <a:off x="713225" y="-346400"/>
            <a:ext cx="451641" cy="1340475"/>
            <a:chOff x="9385150" y="1954263"/>
            <a:chExt cx="451641" cy="1340475"/>
          </a:xfrm>
        </p:grpSpPr>
        <p:grpSp>
          <p:nvGrpSpPr>
            <p:cNvPr id="1292" name="Google Shape;1292;p42"/>
            <p:cNvGrpSpPr/>
            <p:nvPr/>
          </p:nvGrpSpPr>
          <p:grpSpPr>
            <a:xfrm>
              <a:off x="9589683" y="1954263"/>
              <a:ext cx="42575" cy="1340475"/>
              <a:chOff x="9703875" y="1954263"/>
              <a:chExt cx="42575" cy="1340475"/>
            </a:xfrm>
          </p:grpSpPr>
          <p:sp>
            <p:nvSpPr>
              <p:cNvPr id="1293" name="Google Shape;1293;p42"/>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2"/>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2"/>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2"/>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2"/>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2"/>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2"/>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2"/>
            <p:cNvGrpSpPr/>
            <p:nvPr/>
          </p:nvGrpSpPr>
          <p:grpSpPr>
            <a:xfrm>
              <a:off x="9487417" y="1954263"/>
              <a:ext cx="42575" cy="1340475"/>
              <a:chOff x="9544525" y="1954263"/>
              <a:chExt cx="42575" cy="1340475"/>
            </a:xfrm>
          </p:grpSpPr>
          <p:sp>
            <p:nvSpPr>
              <p:cNvPr id="1301" name="Google Shape;1301;p4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42"/>
            <p:cNvGrpSpPr/>
            <p:nvPr/>
          </p:nvGrpSpPr>
          <p:grpSpPr>
            <a:xfrm>
              <a:off x="9385150" y="1954263"/>
              <a:ext cx="42575" cy="1340475"/>
              <a:chOff x="9385150" y="1954263"/>
              <a:chExt cx="42575" cy="1340475"/>
            </a:xfrm>
          </p:grpSpPr>
          <p:sp>
            <p:nvSpPr>
              <p:cNvPr id="1309" name="Google Shape;1309;p4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42"/>
            <p:cNvGrpSpPr/>
            <p:nvPr/>
          </p:nvGrpSpPr>
          <p:grpSpPr>
            <a:xfrm>
              <a:off x="9794216" y="1954263"/>
              <a:ext cx="42575" cy="1340475"/>
              <a:chOff x="9544525" y="1954263"/>
              <a:chExt cx="42575" cy="1340475"/>
            </a:xfrm>
          </p:grpSpPr>
          <p:sp>
            <p:nvSpPr>
              <p:cNvPr id="1317" name="Google Shape;1317;p4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42"/>
            <p:cNvGrpSpPr/>
            <p:nvPr/>
          </p:nvGrpSpPr>
          <p:grpSpPr>
            <a:xfrm>
              <a:off x="9691950" y="1954263"/>
              <a:ext cx="42575" cy="1340475"/>
              <a:chOff x="9385150" y="1954263"/>
              <a:chExt cx="42575" cy="1340475"/>
            </a:xfrm>
          </p:grpSpPr>
          <p:sp>
            <p:nvSpPr>
              <p:cNvPr id="1325" name="Google Shape;1325;p4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Rectangle 4">
            <a:extLst>
              <a:ext uri="{FF2B5EF4-FFF2-40B4-BE49-F238E27FC236}">
                <a16:creationId xmlns:a16="http://schemas.microsoft.com/office/drawing/2014/main" id="{478B2A9A-83D9-C52B-786A-318FB191DD38}"/>
              </a:ext>
            </a:extLst>
          </p:cNvPr>
          <p:cNvSpPr/>
          <p:nvPr/>
        </p:nvSpPr>
        <p:spPr>
          <a:xfrm>
            <a:off x="1174600" y="472283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IT20642150</a:t>
            </a:r>
            <a:r>
              <a:rPr lang="en-US">
                <a:solidFill>
                  <a:schemeClr val="tx1"/>
                </a:solidFill>
              </a:rPr>
              <a:t>   </a:t>
            </a:r>
            <a:r>
              <a:rPr lang="en-US" sz="1800">
                <a:solidFill>
                  <a:schemeClr val="tx1"/>
                </a:solidFill>
              </a:rPr>
              <a:t>|</a:t>
            </a:r>
            <a:r>
              <a:rPr lang="en-US">
                <a:solidFill>
                  <a:schemeClr val="tx1"/>
                </a:solidFill>
              </a:rPr>
              <a:t>   LAKSHAN J.A.T.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b="1">
                <a:solidFill>
                  <a:schemeClr val="tx1"/>
                </a:solidFill>
              </a:rPr>
              <a:t>TMP-2023-24-015</a:t>
            </a:r>
            <a:endParaRPr lang="en-US" sz="1800" b="0">
              <a:solidFill>
                <a:schemeClr val="tx1"/>
              </a:solidFill>
            </a:endParaRPr>
          </a:p>
        </p:txBody>
      </p:sp>
      <p:pic>
        <p:nvPicPr>
          <p:cNvPr id="1026" name="Picture 2">
            <a:extLst>
              <a:ext uri="{FF2B5EF4-FFF2-40B4-BE49-F238E27FC236}">
                <a16:creationId xmlns:a16="http://schemas.microsoft.com/office/drawing/2014/main" id="{2A851D64-0E5A-CF97-DA4F-B4D8671B94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7488" y="215528"/>
            <a:ext cx="3922097" cy="427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950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39"/>
          <p:cNvSpPr txBox="1">
            <a:spLocks noGrp="1"/>
          </p:cNvSpPr>
          <p:nvPr>
            <p:ph type="subTitle" idx="1"/>
          </p:nvPr>
        </p:nvSpPr>
        <p:spPr>
          <a:xfrm>
            <a:off x="755754" y="1554478"/>
            <a:ext cx="5500693" cy="1394406"/>
          </a:xfrm>
          <a:prstGeom prst="rect">
            <a:avLst/>
          </a:prstGeom>
        </p:spPr>
        <p:txBody>
          <a:bodyPr spcFirstLastPara="1" wrap="square" lIns="0" tIns="0" rIns="0" bIns="0" anchor="t" anchorCtr="0">
            <a:noAutofit/>
          </a:bodyPr>
          <a:lstStyle/>
          <a:p>
            <a:pPr marL="285750" indent="-285750" algn="just">
              <a:buFont typeface="Wingdings" panose="05000000000000000000" pitchFamily="2" charset="2"/>
              <a:buChar char="Ø"/>
            </a:pPr>
            <a:r>
              <a:rPr lang="en-US">
                <a:solidFill>
                  <a:srgbClr val="333333"/>
                </a:solidFill>
              </a:rPr>
              <a:t>The application provides a streamlined and efficient way for users to locate pharmacies, assess their reputation through predicted ratings, and ensure medicine availability</a:t>
            </a:r>
            <a:endParaRPr lang="en-US"/>
          </a:p>
        </p:txBody>
      </p:sp>
      <p:sp>
        <p:nvSpPr>
          <p:cNvPr id="1213" name="Google Shape;1213;p39"/>
          <p:cNvSpPr txBox="1">
            <a:spLocks noGrp="1"/>
          </p:cNvSpPr>
          <p:nvPr>
            <p:ph type="title"/>
          </p:nvPr>
        </p:nvSpPr>
        <p:spPr>
          <a:xfrm>
            <a:off x="968406" y="471836"/>
            <a:ext cx="7717500" cy="572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Possible </a:t>
            </a:r>
            <a:r>
              <a:rPr lang="en-US">
                <a:solidFill>
                  <a:schemeClr val="accent1"/>
                </a:solidFill>
              </a:rPr>
              <a:t>solution</a:t>
            </a:r>
            <a:endParaRPr>
              <a:solidFill>
                <a:schemeClr val="accent1"/>
              </a:solidFill>
            </a:endParaRPr>
          </a:p>
        </p:txBody>
      </p:sp>
      <p:pic>
        <p:nvPicPr>
          <p:cNvPr id="1215" name="Google Shape;1215;p39"/>
          <p:cNvPicPr preferRelativeResize="0"/>
          <p:nvPr/>
        </p:nvPicPr>
        <p:blipFill>
          <a:blip r:embed="rId3">
            <a:alphaModFix/>
          </a:blip>
          <a:stretch>
            <a:fillRect/>
          </a:stretch>
        </p:blipFill>
        <p:spPr>
          <a:xfrm rot="900003">
            <a:off x="7616406" y="3902665"/>
            <a:ext cx="890571" cy="830010"/>
          </a:xfrm>
          <a:prstGeom prst="rect">
            <a:avLst/>
          </a:prstGeom>
          <a:noFill/>
          <a:ln>
            <a:noFill/>
          </a:ln>
        </p:spPr>
      </p:pic>
      <p:pic>
        <p:nvPicPr>
          <p:cNvPr id="1216" name="Google Shape;1216;p39"/>
          <p:cNvPicPr preferRelativeResize="0"/>
          <p:nvPr/>
        </p:nvPicPr>
        <p:blipFill>
          <a:blip r:embed="rId4">
            <a:alphaModFix/>
          </a:blip>
          <a:stretch>
            <a:fillRect/>
          </a:stretch>
        </p:blipFill>
        <p:spPr>
          <a:xfrm rot="-900008" flipH="1">
            <a:off x="386773" y="2855295"/>
            <a:ext cx="410087" cy="382752"/>
          </a:xfrm>
          <a:prstGeom prst="rect">
            <a:avLst/>
          </a:prstGeom>
          <a:noFill/>
          <a:ln>
            <a:noFill/>
          </a:ln>
        </p:spPr>
      </p:pic>
      <p:pic>
        <p:nvPicPr>
          <p:cNvPr id="1217" name="Google Shape;1217;p39"/>
          <p:cNvPicPr preferRelativeResize="0"/>
          <p:nvPr/>
        </p:nvPicPr>
        <p:blipFill>
          <a:blip r:embed="rId5">
            <a:alphaModFix/>
          </a:blip>
          <a:stretch>
            <a:fillRect/>
          </a:stretch>
        </p:blipFill>
        <p:spPr>
          <a:xfrm rot="899999">
            <a:off x="5949104" y="581324"/>
            <a:ext cx="321896" cy="300100"/>
          </a:xfrm>
          <a:prstGeom prst="rect">
            <a:avLst/>
          </a:prstGeom>
          <a:noFill/>
          <a:ln>
            <a:noFill/>
          </a:ln>
        </p:spPr>
      </p:pic>
      <p:pic>
        <p:nvPicPr>
          <p:cNvPr id="1218" name="Google Shape;1218;p39"/>
          <p:cNvPicPr preferRelativeResize="0"/>
          <p:nvPr/>
        </p:nvPicPr>
        <p:blipFill>
          <a:blip r:embed="rId6">
            <a:alphaModFix/>
          </a:blip>
          <a:stretch>
            <a:fillRect/>
          </a:stretch>
        </p:blipFill>
        <p:spPr>
          <a:xfrm rot="-899987" flipH="1">
            <a:off x="3245153" y="3546651"/>
            <a:ext cx="535946" cy="500209"/>
          </a:xfrm>
          <a:prstGeom prst="rect">
            <a:avLst/>
          </a:prstGeom>
          <a:noFill/>
          <a:ln>
            <a:noFill/>
          </a:ln>
        </p:spPr>
      </p:pic>
      <p:pic>
        <p:nvPicPr>
          <p:cNvPr id="8" name="Picture 7">
            <a:extLst>
              <a:ext uri="{FF2B5EF4-FFF2-40B4-BE49-F238E27FC236}">
                <a16:creationId xmlns:a16="http://schemas.microsoft.com/office/drawing/2014/main" id="{F6C32658-2B89-ADB4-783F-3CAF5B573361}"/>
              </a:ext>
            </a:extLst>
          </p:cNvPr>
          <p:cNvPicPr>
            <a:picLocks noChangeAspect="1"/>
          </p:cNvPicPr>
          <p:nvPr/>
        </p:nvPicPr>
        <p:blipFill>
          <a:blip r:embed="rId7"/>
          <a:stretch>
            <a:fillRect/>
          </a:stretch>
        </p:blipFill>
        <p:spPr>
          <a:xfrm>
            <a:off x="6432887" y="949499"/>
            <a:ext cx="2601402" cy="2601402"/>
          </a:xfrm>
          <a:prstGeom prst="ellipse">
            <a:avLst/>
          </a:prstGeom>
          <a:ln>
            <a:noFill/>
          </a:ln>
          <a:effectLst>
            <a:softEdge rad="112500"/>
          </a:effectLst>
        </p:spPr>
      </p:pic>
      <p:pic>
        <p:nvPicPr>
          <p:cNvPr id="9" name="Google Shape;1185;p38">
            <a:extLst>
              <a:ext uri="{FF2B5EF4-FFF2-40B4-BE49-F238E27FC236}">
                <a16:creationId xmlns:a16="http://schemas.microsoft.com/office/drawing/2014/main" id="{26765432-34CC-4761-7DB0-EE5B809A469B}"/>
              </a:ext>
            </a:extLst>
          </p:cNvPr>
          <p:cNvPicPr preferRelativeResize="0"/>
          <p:nvPr/>
        </p:nvPicPr>
        <p:blipFill>
          <a:blip r:embed="rId5">
            <a:alphaModFix/>
          </a:blip>
          <a:stretch>
            <a:fillRect/>
          </a:stretch>
        </p:blipFill>
        <p:spPr>
          <a:xfrm rot="20700001" flipH="1">
            <a:off x="1273413" y="4273384"/>
            <a:ext cx="321896" cy="300100"/>
          </a:xfrm>
          <a:prstGeom prst="rect">
            <a:avLst/>
          </a:prstGeom>
          <a:noFill/>
          <a:ln>
            <a:noFill/>
          </a:ln>
        </p:spPr>
      </p:pic>
      <p:pic>
        <p:nvPicPr>
          <p:cNvPr id="10" name="Google Shape;1218;p39">
            <a:extLst>
              <a:ext uri="{FF2B5EF4-FFF2-40B4-BE49-F238E27FC236}">
                <a16:creationId xmlns:a16="http://schemas.microsoft.com/office/drawing/2014/main" id="{41914F6D-775C-DE6C-5BEB-D03DDFBB624C}"/>
              </a:ext>
            </a:extLst>
          </p:cNvPr>
          <p:cNvPicPr preferRelativeResize="0"/>
          <p:nvPr/>
        </p:nvPicPr>
        <p:blipFill>
          <a:blip r:embed="rId6">
            <a:alphaModFix/>
          </a:blip>
          <a:stretch>
            <a:fillRect/>
          </a:stretch>
        </p:blipFill>
        <p:spPr>
          <a:xfrm rot="20700013">
            <a:off x="8188907" y="371899"/>
            <a:ext cx="354675" cy="476613"/>
          </a:xfrm>
          <a:prstGeom prst="rect">
            <a:avLst/>
          </a:prstGeom>
          <a:noFill/>
          <a:ln>
            <a:noFill/>
          </a:ln>
        </p:spPr>
      </p:pic>
      <p:pic>
        <p:nvPicPr>
          <p:cNvPr id="11" name="Google Shape;1216;p39">
            <a:extLst>
              <a:ext uri="{FF2B5EF4-FFF2-40B4-BE49-F238E27FC236}">
                <a16:creationId xmlns:a16="http://schemas.microsoft.com/office/drawing/2014/main" id="{F3CDFB16-A33F-EDC9-3F1D-1098AC8C846F}"/>
              </a:ext>
            </a:extLst>
          </p:cNvPr>
          <p:cNvPicPr preferRelativeResize="0"/>
          <p:nvPr/>
        </p:nvPicPr>
        <p:blipFill>
          <a:blip r:embed="rId4">
            <a:alphaModFix/>
          </a:blip>
          <a:stretch>
            <a:fillRect/>
          </a:stretch>
        </p:blipFill>
        <p:spPr>
          <a:xfrm rot="1614416" flipH="1">
            <a:off x="5581800" y="3916317"/>
            <a:ext cx="410087" cy="382752"/>
          </a:xfrm>
          <a:prstGeom prst="rect">
            <a:avLst/>
          </a:prstGeom>
          <a:noFill/>
          <a:ln>
            <a:noFill/>
          </a:ln>
        </p:spPr>
      </p:pic>
      <p:sp>
        <p:nvSpPr>
          <p:cNvPr id="3" name="Rectangle 2">
            <a:extLst>
              <a:ext uri="{FF2B5EF4-FFF2-40B4-BE49-F238E27FC236}">
                <a16:creationId xmlns:a16="http://schemas.microsoft.com/office/drawing/2014/main" id="{0376BF1A-3CAD-0C0F-FE9E-3CB201C515DF}"/>
              </a:ext>
            </a:extLst>
          </p:cNvPr>
          <p:cNvSpPr/>
          <p:nvPr/>
        </p:nvSpPr>
        <p:spPr>
          <a:xfrm>
            <a:off x="1174600" y="472283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IT20642150</a:t>
            </a:r>
            <a:r>
              <a:rPr lang="en-US">
                <a:solidFill>
                  <a:schemeClr val="tx1"/>
                </a:solidFill>
              </a:rPr>
              <a:t>   </a:t>
            </a:r>
            <a:r>
              <a:rPr lang="en-US" sz="1800">
                <a:solidFill>
                  <a:schemeClr val="tx1"/>
                </a:solidFill>
              </a:rPr>
              <a:t>|</a:t>
            </a:r>
            <a:r>
              <a:rPr lang="en-US">
                <a:solidFill>
                  <a:schemeClr val="tx1"/>
                </a:solidFill>
              </a:rPr>
              <a:t>   LAKSHAN J.A.T.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b="1">
                <a:solidFill>
                  <a:schemeClr val="tx1"/>
                </a:solidFill>
              </a:rPr>
              <a:t>TMP-2023-24-015</a:t>
            </a:r>
            <a:endParaRPr lang="en-US" sz="1800" b="0">
              <a:solidFill>
                <a:schemeClr val="tx1"/>
              </a:solidFill>
            </a:endParaRPr>
          </a:p>
        </p:txBody>
      </p:sp>
    </p:spTree>
    <p:extLst>
      <p:ext uri="{BB962C8B-B14F-4D97-AF65-F5344CB8AC3E}">
        <p14:creationId xmlns:p14="http://schemas.microsoft.com/office/powerpoint/2010/main" val="502853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47"/>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t>Methodology</a:t>
            </a:r>
            <a:endParaRPr>
              <a:solidFill>
                <a:schemeClr val="accent1"/>
              </a:solidFill>
            </a:endParaRPr>
          </a:p>
        </p:txBody>
      </p:sp>
      <p:sp>
        <p:nvSpPr>
          <p:cNvPr id="1492" name="Google Shape;1492;p47"/>
          <p:cNvSpPr/>
          <p:nvPr/>
        </p:nvSpPr>
        <p:spPr>
          <a:xfrm>
            <a:off x="4383972" y="1791313"/>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7"/>
          <p:cNvSpPr/>
          <p:nvPr/>
        </p:nvSpPr>
        <p:spPr>
          <a:xfrm>
            <a:off x="5589778" y="1725997"/>
            <a:ext cx="970453" cy="907945"/>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7"/>
          <p:cNvSpPr/>
          <p:nvPr/>
        </p:nvSpPr>
        <p:spPr>
          <a:xfrm>
            <a:off x="3152097" y="1791313"/>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7"/>
          <p:cNvSpPr/>
          <p:nvPr/>
        </p:nvSpPr>
        <p:spPr>
          <a:xfrm>
            <a:off x="6937935" y="1806946"/>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6" name="Google Shape;1496;p47"/>
          <p:cNvGrpSpPr/>
          <p:nvPr/>
        </p:nvGrpSpPr>
        <p:grpSpPr>
          <a:xfrm>
            <a:off x="3788341" y="2965721"/>
            <a:ext cx="280306" cy="382484"/>
            <a:chOff x="1582925" y="1392575"/>
            <a:chExt cx="320900" cy="437875"/>
          </a:xfrm>
        </p:grpSpPr>
        <p:sp>
          <p:nvSpPr>
            <p:cNvPr id="1497" name="Google Shape;1497;p47"/>
            <p:cNvSpPr/>
            <p:nvPr/>
          </p:nvSpPr>
          <p:spPr>
            <a:xfrm>
              <a:off x="1582925" y="1392575"/>
              <a:ext cx="320900" cy="437875"/>
            </a:xfrm>
            <a:custGeom>
              <a:avLst/>
              <a:gdLst/>
              <a:ahLst/>
              <a:cxnLst/>
              <a:rect l="l" t="t" r="r" b="b"/>
              <a:pathLst>
                <a:path w="12836" h="17515" extrusionOk="0">
                  <a:moveTo>
                    <a:pt x="6441" y="485"/>
                  </a:moveTo>
                  <a:cubicBezTo>
                    <a:pt x="6874" y="485"/>
                    <a:pt x="7228" y="836"/>
                    <a:pt x="7228" y="1262"/>
                  </a:cubicBezTo>
                  <a:lnTo>
                    <a:pt x="7228" y="1512"/>
                  </a:lnTo>
                  <a:lnTo>
                    <a:pt x="9025" y="1512"/>
                  </a:lnTo>
                  <a:cubicBezTo>
                    <a:pt x="9180" y="1512"/>
                    <a:pt x="9287" y="1631"/>
                    <a:pt x="9287" y="1774"/>
                  </a:cubicBezTo>
                  <a:lnTo>
                    <a:pt x="9287" y="2810"/>
                  </a:lnTo>
                  <a:cubicBezTo>
                    <a:pt x="9287" y="2965"/>
                    <a:pt x="9168" y="3060"/>
                    <a:pt x="9025" y="3060"/>
                  </a:cubicBezTo>
                  <a:lnTo>
                    <a:pt x="3882" y="3060"/>
                  </a:lnTo>
                  <a:cubicBezTo>
                    <a:pt x="3727" y="3060"/>
                    <a:pt x="3632" y="2941"/>
                    <a:pt x="3632" y="2810"/>
                  </a:cubicBezTo>
                  <a:lnTo>
                    <a:pt x="3632" y="1774"/>
                  </a:lnTo>
                  <a:cubicBezTo>
                    <a:pt x="3632" y="1619"/>
                    <a:pt x="3751" y="1512"/>
                    <a:pt x="3882" y="1512"/>
                  </a:cubicBezTo>
                  <a:lnTo>
                    <a:pt x="5680" y="1512"/>
                  </a:lnTo>
                  <a:lnTo>
                    <a:pt x="5680" y="1274"/>
                  </a:lnTo>
                  <a:cubicBezTo>
                    <a:pt x="5680" y="941"/>
                    <a:pt x="5965" y="583"/>
                    <a:pt x="6287" y="500"/>
                  </a:cubicBezTo>
                  <a:cubicBezTo>
                    <a:pt x="6339" y="490"/>
                    <a:pt x="6391" y="485"/>
                    <a:pt x="6441" y="485"/>
                  </a:cubicBezTo>
                  <a:close/>
                  <a:moveTo>
                    <a:pt x="10966" y="14454"/>
                  </a:moveTo>
                  <a:lnTo>
                    <a:pt x="9787" y="15621"/>
                  </a:lnTo>
                  <a:lnTo>
                    <a:pt x="9787" y="14454"/>
                  </a:lnTo>
                  <a:close/>
                  <a:moveTo>
                    <a:pt x="6430" y="0"/>
                  </a:moveTo>
                  <a:cubicBezTo>
                    <a:pt x="5799" y="0"/>
                    <a:pt x="5275" y="429"/>
                    <a:pt x="5156" y="1012"/>
                  </a:cubicBezTo>
                  <a:lnTo>
                    <a:pt x="3846" y="1012"/>
                  </a:lnTo>
                  <a:cubicBezTo>
                    <a:pt x="3513" y="1012"/>
                    <a:pt x="3227" y="1214"/>
                    <a:pt x="3120" y="1512"/>
                  </a:cubicBezTo>
                  <a:lnTo>
                    <a:pt x="774" y="1512"/>
                  </a:lnTo>
                  <a:cubicBezTo>
                    <a:pt x="334" y="1512"/>
                    <a:pt x="0" y="1857"/>
                    <a:pt x="0" y="2286"/>
                  </a:cubicBezTo>
                  <a:lnTo>
                    <a:pt x="0" y="16740"/>
                  </a:lnTo>
                  <a:cubicBezTo>
                    <a:pt x="0" y="17169"/>
                    <a:pt x="334" y="17514"/>
                    <a:pt x="774" y="17514"/>
                  </a:cubicBezTo>
                  <a:lnTo>
                    <a:pt x="9502" y="17514"/>
                  </a:lnTo>
                  <a:lnTo>
                    <a:pt x="9502" y="17014"/>
                  </a:lnTo>
                  <a:lnTo>
                    <a:pt x="751" y="17014"/>
                  </a:lnTo>
                  <a:cubicBezTo>
                    <a:pt x="608" y="17014"/>
                    <a:pt x="501" y="16895"/>
                    <a:pt x="501" y="16752"/>
                  </a:cubicBezTo>
                  <a:lnTo>
                    <a:pt x="501" y="2274"/>
                  </a:lnTo>
                  <a:cubicBezTo>
                    <a:pt x="501" y="2131"/>
                    <a:pt x="620" y="2024"/>
                    <a:pt x="751" y="2024"/>
                  </a:cubicBezTo>
                  <a:lnTo>
                    <a:pt x="3060" y="2024"/>
                  </a:lnTo>
                  <a:lnTo>
                    <a:pt x="3060" y="2524"/>
                  </a:lnTo>
                  <a:lnTo>
                    <a:pt x="1048" y="2524"/>
                  </a:lnTo>
                  <a:lnTo>
                    <a:pt x="1048" y="4072"/>
                  </a:lnTo>
                  <a:lnTo>
                    <a:pt x="1560" y="4072"/>
                  </a:lnTo>
                  <a:lnTo>
                    <a:pt x="1560" y="3024"/>
                  </a:lnTo>
                  <a:lnTo>
                    <a:pt x="3156" y="3024"/>
                  </a:lnTo>
                  <a:cubicBezTo>
                    <a:pt x="3251" y="3334"/>
                    <a:pt x="3537" y="3572"/>
                    <a:pt x="3882" y="3572"/>
                  </a:cubicBezTo>
                  <a:lnTo>
                    <a:pt x="9013" y="3572"/>
                  </a:lnTo>
                  <a:cubicBezTo>
                    <a:pt x="9359" y="3572"/>
                    <a:pt x="9645" y="3346"/>
                    <a:pt x="9740" y="3024"/>
                  </a:cubicBezTo>
                  <a:lnTo>
                    <a:pt x="11335" y="3024"/>
                  </a:lnTo>
                  <a:lnTo>
                    <a:pt x="11335" y="13895"/>
                  </a:lnTo>
                  <a:lnTo>
                    <a:pt x="9275" y="13895"/>
                  </a:lnTo>
                  <a:lnTo>
                    <a:pt x="9275" y="15954"/>
                  </a:lnTo>
                  <a:lnTo>
                    <a:pt x="1560" y="15954"/>
                  </a:lnTo>
                  <a:lnTo>
                    <a:pt x="1560" y="4584"/>
                  </a:lnTo>
                  <a:lnTo>
                    <a:pt x="1048" y="4584"/>
                  </a:lnTo>
                  <a:lnTo>
                    <a:pt x="1048" y="16454"/>
                  </a:lnTo>
                  <a:lnTo>
                    <a:pt x="9621" y="16454"/>
                  </a:lnTo>
                  <a:lnTo>
                    <a:pt x="11823" y="14252"/>
                  </a:lnTo>
                  <a:lnTo>
                    <a:pt x="11823" y="2524"/>
                  </a:lnTo>
                  <a:lnTo>
                    <a:pt x="9775" y="2524"/>
                  </a:lnTo>
                  <a:lnTo>
                    <a:pt x="9775" y="2024"/>
                  </a:lnTo>
                  <a:lnTo>
                    <a:pt x="12085" y="2024"/>
                  </a:lnTo>
                  <a:cubicBezTo>
                    <a:pt x="12228" y="2024"/>
                    <a:pt x="12335" y="2143"/>
                    <a:pt x="12335" y="2274"/>
                  </a:cubicBezTo>
                  <a:lnTo>
                    <a:pt x="12335" y="16740"/>
                  </a:lnTo>
                  <a:cubicBezTo>
                    <a:pt x="12335" y="16895"/>
                    <a:pt x="12216" y="16990"/>
                    <a:pt x="12085" y="16990"/>
                  </a:cubicBezTo>
                  <a:lnTo>
                    <a:pt x="11049" y="16990"/>
                  </a:lnTo>
                  <a:lnTo>
                    <a:pt x="11049" y="17502"/>
                  </a:lnTo>
                  <a:lnTo>
                    <a:pt x="12061" y="17502"/>
                  </a:lnTo>
                  <a:cubicBezTo>
                    <a:pt x="12502" y="17502"/>
                    <a:pt x="12835" y="17157"/>
                    <a:pt x="12835" y="16728"/>
                  </a:cubicBezTo>
                  <a:lnTo>
                    <a:pt x="12835" y="2274"/>
                  </a:lnTo>
                  <a:cubicBezTo>
                    <a:pt x="12835" y="1857"/>
                    <a:pt x="12502" y="1512"/>
                    <a:pt x="12085" y="1512"/>
                  </a:cubicBezTo>
                  <a:lnTo>
                    <a:pt x="9728" y="1512"/>
                  </a:lnTo>
                  <a:cubicBezTo>
                    <a:pt x="9621" y="1214"/>
                    <a:pt x="9347" y="1012"/>
                    <a:pt x="9002" y="1012"/>
                  </a:cubicBezTo>
                  <a:lnTo>
                    <a:pt x="7692" y="1012"/>
                  </a:lnTo>
                  <a:cubicBezTo>
                    <a:pt x="7573" y="441"/>
                    <a:pt x="7049" y="0"/>
                    <a:pt x="6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7"/>
            <p:cNvSpPr/>
            <p:nvPr/>
          </p:nvSpPr>
          <p:spPr>
            <a:xfrm>
              <a:off x="1834450" y="1817925"/>
              <a:ext cx="12525" cy="12525"/>
            </a:xfrm>
            <a:custGeom>
              <a:avLst/>
              <a:gdLst/>
              <a:ahLst/>
              <a:cxnLst/>
              <a:rect l="l" t="t" r="r" b="b"/>
              <a:pathLst>
                <a:path w="501" h="501" extrusionOk="0">
                  <a:moveTo>
                    <a:pt x="0" y="0"/>
                  </a:moveTo>
                  <a:lnTo>
                    <a:pt x="0" y="500"/>
                  </a:lnTo>
                  <a:lnTo>
                    <a:pt x="500" y="500"/>
                  </a:lnTo>
                  <a:lnTo>
                    <a:pt x="5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7"/>
            <p:cNvSpPr/>
            <p:nvPr/>
          </p:nvSpPr>
          <p:spPr>
            <a:xfrm>
              <a:off x="1691575" y="1500025"/>
              <a:ext cx="104200" cy="104200"/>
            </a:xfrm>
            <a:custGeom>
              <a:avLst/>
              <a:gdLst/>
              <a:ahLst/>
              <a:cxnLst/>
              <a:rect l="l" t="t" r="r" b="b"/>
              <a:pathLst>
                <a:path w="4168" h="4168" extrusionOk="0">
                  <a:moveTo>
                    <a:pt x="2596" y="548"/>
                  </a:moveTo>
                  <a:lnTo>
                    <a:pt x="2596" y="1608"/>
                  </a:lnTo>
                  <a:lnTo>
                    <a:pt x="3655" y="1608"/>
                  </a:lnTo>
                  <a:lnTo>
                    <a:pt x="3655" y="2620"/>
                  </a:lnTo>
                  <a:lnTo>
                    <a:pt x="2596" y="2620"/>
                  </a:lnTo>
                  <a:lnTo>
                    <a:pt x="2596" y="3679"/>
                  </a:lnTo>
                  <a:lnTo>
                    <a:pt x="1584" y="3679"/>
                  </a:lnTo>
                  <a:lnTo>
                    <a:pt x="1584" y="2620"/>
                  </a:lnTo>
                  <a:lnTo>
                    <a:pt x="524" y="2620"/>
                  </a:lnTo>
                  <a:lnTo>
                    <a:pt x="524" y="1608"/>
                  </a:lnTo>
                  <a:lnTo>
                    <a:pt x="1584" y="1608"/>
                  </a:lnTo>
                  <a:lnTo>
                    <a:pt x="1584" y="548"/>
                  </a:lnTo>
                  <a:close/>
                  <a:moveTo>
                    <a:pt x="1048" y="0"/>
                  </a:moveTo>
                  <a:lnTo>
                    <a:pt x="1048" y="1060"/>
                  </a:lnTo>
                  <a:lnTo>
                    <a:pt x="0" y="1060"/>
                  </a:lnTo>
                  <a:lnTo>
                    <a:pt x="0" y="3108"/>
                  </a:lnTo>
                  <a:lnTo>
                    <a:pt x="1048" y="3108"/>
                  </a:lnTo>
                  <a:lnTo>
                    <a:pt x="1048" y="4167"/>
                  </a:lnTo>
                  <a:lnTo>
                    <a:pt x="3108" y="4167"/>
                  </a:lnTo>
                  <a:lnTo>
                    <a:pt x="3108" y="3108"/>
                  </a:lnTo>
                  <a:lnTo>
                    <a:pt x="4167" y="3108"/>
                  </a:lnTo>
                  <a:lnTo>
                    <a:pt x="4167" y="1060"/>
                  </a:lnTo>
                  <a:lnTo>
                    <a:pt x="3108" y="1060"/>
                  </a:lnTo>
                  <a:lnTo>
                    <a:pt x="3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1647225" y="1681000"/>
              <a:ext cx="38700" cy="38700"/>
            </a:xfrm>
            <a:custGeom>
              <a:avLst/>
              <a:gdLst/>
              <a:ahLst/>
              <a:cxnLst/>
              <a:rect l="l" t="t" r="r" b="b"/>
              <a:pathLst>
                <a:path w="1548" h="1548" extrusionOk="0">
                  <a:moveTo>
                    <a:pt x="1048" y="488"/>
                  </a:moveTo>
                  <a:lnTo>
                    <a:pt x="1048" y="988"/>
                  </a:lnTo>
                  <a:lnTo>
                    <a:pt x="548" y="988"/>
                  </a:lnTo>
                  <a:lnTo>
                    <a:pt x="548" y="488"/>
                  </a:lnTo>
                  <a:close/>
                  <a:moveTo>
                    <a:pt x="0" y="0"/>
                  </a:moveTo>
                  <a:lnTo>
                    <a:pt x="0" y="1548"/>
                  </a:lnTo>
                  <a:lnTo>
                    <a:pt x="1548" y="1548"/>
                  </a:lnTo>
                  <a:lnTo>
                    <a:pt x="15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1711225" y="1636050"/>
              <a:ext cx="128900" cy="12825"/>
            </a:xfrm>
            <a:custGeom>
              <a:avLst/>
              <a:gdLst/>
              <a:ahLst/>
              <a:cxnLst/>
              <a:rect l="l" t="t" r="r" b="b"/>
              <a:pathLst>
                <a:path w="5156" h="513" extrusionOk="0">
                  <a:moveTo>
                    <a:pt x="0" y="0"/>
                  </a:moveTo>
                  <a:lnTo>
                    <a:pt x="0" y="512"/>
                  </a:lnTo>
                  <a:lnTo>
                    <a:pt x="5155" y="512"/>
                  </a:lnTo>
                  <a:lnTo>
                    <a:pt x="51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1647225" y="1622350"/>
              <a:ext cx="38700" cy="38725"/>
            </a:xfrm>
            <a:custGeom>
              <a:avLst/>
              <a:gdLst/>
              <a:ahLst/>
              <a:cxnLst/>
              <a:rect l="l" t="t" r="r" b="b"/>
              <a:pathLst>
                <a:path w="1548" h="1549" extrusionOk="0">
                  <a:moveTo>
                    <a:pt x="1036" y="536"/>
                  </a:moveTo>
                  <a:lnTo>
                    <a:pt x="1036" y="1048"/>
                  </a:lnTo>
                  <a:lnTo>
                    <a:pt x="536" y="1048"/>
                  </a:lnTo>
                  <a:lnTo>
                    <a:pt x="536" y="536"/>
                  </a:lnTo>
                  <a:close/>
                  <a:moveTo>
                    <a:pt x="0" y="1"/>
                  </a:moveTo>
                  <a:lnTo>
                    <a:pt x="0" y="1548"/>
                  </a:lnTo>
                  <a:lnTo>
                    <a:pt x="1548" y="1548"/>
                  </a:lnTo>
                  <a:lnTo>
                    <a:pt x="15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1711225" y="1751525"/>
              <a:ext cx="90200" cy="12525"/>
            </a:xfrm>
            <a:custGeom>
              <a:avLst/>
              <a:gdLst/>
              <a:ahLst/>
              <a:cxnLst/>
              <a:rect l="l" t="t" r="r" b="b"/>
              <a:pathLst>
                <a:path w="3608" h="501" extrusionOk="0">
                  <a:moveTo>
                    <a:pt x="0" y="1"/>
                  </a:moveTo>
                  <a:lnTo>
                    <a:pt x="0" y="501"/>
                  </a:lnTo>
                  <a:lnTo>
                    <a:pt x="3608" y="501"/>
                  </a:lnTo>
                  <a:lnTo>
                    <a:pt x="3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7"/>
            <p:cNvSpPr/>
            <p:nvPr/>
          </p:nvSpPr>
          <p:spPr>
            <a:xfrm>
              <a:off x="1711225" y="1693200"/>
              <a:ext cx="128900" cy="12525"/>
            </a:xfrm>
            <a:custGeom>
              <a:avLst/>
              <a:gdLst/>
              <a:ahLst/>
              <a:cxnLst/>
              <a:rect l="l" t="t" r="r" b="b"/>
              <a:pathLst>
                <a:path w="5156" h="501" extrusionOk="0">
                  <a:moveTo>
                    <a:pt x="0" y="0"/>
                  </a:moveTo>
                  <a:lnTo>
                    <a:pt x="0" y="500"/>
                  </a:lnTo>
                  <a:lnTo>
                    <a:pt x="5155" y="500"/>
                  </a:lnTo>
                  <a:lnTo>
                    <a:pt x="51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1647225" y="1739025"/>
              <a:ext cx="38700" cy="38725"/>
            </a:xfrm>
            <a:custGeom>
              <a:avLst/>
              <a:gdLst/>
              <a:ahLst/>
              <a:cxnLst/>
              <a:rect l="l" t="t" r="r" b="b"/>
              <a:pathLst>
                <a:path w="1548" h="1549" extrusionOk="0">
                  <a:moveTo>
                    <a:pt x="1048" y="501"/>
                  </a:moveTo>
                  <a:lnTo>
                    <a:pt x="1048" y="1013"/>
                  </a:lnTo>
                  <a:lnTo>
                    <a:pt x="548" y="1013"/>
                  </a:lnTo>
                  <a:lnTo>
                    <a:pt x="548" y="501"/>
                  </a:lnTo>
                  <a:close/>
                  <a:moveTo>
                    <a:pt x="0" y="1"/>
                  </a:moveTo>
                  <a:lnTo>
                    <a:pt x="0" y="1549"/>
                  </a:lnTo>
                  <a:lnTo>
                    <a:pt x="1548" y="1549"/>
                  </a:lnTo>
                  <a:lnTo>
                    <a:pt x="15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1840400" y="1511625"/>
              <a:ext cx="12525" cy="12525"/>
            </a:xfrm>
            <a:custGeom>
              <a:avLst/>
              <a:gdLst/>
              <a:ahLst/>
              <a:cxnLst/>
              <a:rect l="l" t="t" r="r" b="b"/>
              <a:pathLst>
                <a:path w="501" h="501" extrusionOk="0">
                  <a:moveTo>
                    <a:pt x="0" y="1"/>
                  </a:moveTo>
                  <a:lnTo>
                    <a:pt x="0" y="501"/>
                  </a:lnTo>
                  <a:lnTo>
                    <a:pt x="500" y="501"/>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1840400" y="1486325"/>
              <a:ext cx="12525" cy="12525"/>
            </a:xfrm>
            <a:custGeom>
              <a:avLst/>
              <a:gdLst/>
              <a:ahLst/>
              <a:cxnLst/>
              <a:rect l="l" t="t" r="r" b="b"/>
              <a:pathLst>
                <a:path w="501" h="501" extrusionOk="0">
                  <a:moveTo>
                    <a:pt x="0" y="0"/>
                  </a:moveTo>
                  <a:lnTo>
                    <a:pt x="0" y="501"/>
                  </a:lnTo>
                  <a:lnTo>
                    <a:pt x="500" y="501"/>
                  </a:lnTo>
                  <a:lnTo>
                    <a:pt x="5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47"/>
          <p:cNvGrpSpPr/>
          <p:nvPr/>
        </p:nvGrpSpPr>
        <p:grpSpPr>
          <a:xfrm>
            <a:off x="7876421" y="4256682"/>
            <a:ext cx="327104" cy="382746"/>
            <a:chOff x="3337600" y="1395250"/>
            <a:chExt cx="374475" cy="438175"/>
          </a:xfrm>
        </p:grpSpPr>
        <p:sp>
          <p:nvSpPr>
            <p:cNvPr id="1509" name="Google Shape;1509;p47"/>
            <p:cNvSpPr/>
            <p:nvPr/>
          </p:nvSpPr>
          <p:spPr>
            <a:xfrm>
              <a:off x="3662050" y="1678300"/>
              <a:ext cx="12525" cy="12550"/>
            </a:xfrm>
            <a:custGeom>
              <a:avLst/>
              <a:gdLst/>
              <a:ahLst/>
              <a:cxnLst/>
              <a:rect l="l" t="t" r="r" b="b"/>
              <a:pathLst>
                <a:path w="501" h="502" extrusionOk="0">
                  <a:moveTo>
                    <a:pt x="1" y="1"/>
                  </a:moveTo>
                  <a:lnTo>
                    <a:pt x="1" y="501"/>
                  </a:lnTo>
                  <a:lnTo>
                    <a:pt x="501" y="501"/>
                  </a:lnTo>
                  <a:lnTo>
                    <a:pt x="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7"/>
            <p:cNvSpPr/>
            <p:nvPr/>
          </p:nvSpPr>
          <p:spPr>
            <a:xfrm>
              <a:off x="3337600" y="1395250"/>
              <a:ext cx="336375" cy="438175"/>
            </a:xfrm>
            <a:custGeom>
              <a:avLst/>
              <a:gdLst/>
              <a:ahLst/>
              <a:cxnLst/>
              <a:rect l="l" t="t" r="r" b="b"/>
              <a:pathLst>
                <a:path w="13455" h="17527" extrusionOk="0">
                  <a:moveTo>
                    <a:pt x="2799" y="500"/>
                  </a:moveTo>
                  <a:cubicBezTo>
                    <a:pt x="2930" y="500"/>
                    <a:pt x="3049" y="595"/>
                    <a:pt x="3061" y="726"/>
                  </a:cubicBezTo>
                  <a:cubicBezTo>
                    <a:pt x="3073" y="869"/>
                    <a:pt x="2954" y="988"/>
                    <a:pt x="2811" y="988"/>
                  </a:cubicBezTo>
                  <a:lnTo>
                    <a:pt x="2561" y="988"/>
                  </a:lnTo>
                  <a:lnTo>
                    <a:pt x="2561" y="500"/>
                  </a:lnTo>
                  <a:close/>
                  <a:moveTo>
                    <a:pt x="7216" y="500"/>
                  </a:moveTo>
                  <a:lnTo>
                    <a:pt x="7216" y="988"/>
                  </a:lnTo>
                  <a:lnTo>
                    <a:pt x="6978" y="988"/>
                  </a:lnTo>
                  <a:cubicBezTo>
                    <a:pt x="6847" y="988"/>
                    <a:pt x="6728" y="905"/>
                    <a:pt x="6704" y="774"/>
                  </a:cubicBezTo>
                  <a:cubicBezTo>
                    <a:pt x="6692" y="619"/>
                    <a:pt x="6811" y="500"/>
                    <a:pt x="6966" y="500"/>
                  </a:cubicBezTo>
                  <a:close/>
                  <a:moveTo>
                    <a:pt x="8976" y="3250"/>
                  </a:moveTo>
                  <a:cubicBezTo>
                    <a:pt x="9120" y="3250"/>
                    <a:pt x="9228" y="3364"/>
                    <a:pt x="9228" y="3501"/>
                  </a:cubicBezTo>
                  <a:lnTo>
                    <a:pt x="9228" y="6180"/>
                  </a:lnTo>
                  <a:cubicBezTo>
                    <a:pt x="9228" y="7370"/>
                    <a:pt x="8311" y="8358"/>
                    <a:pt x="7168" y="8477"/>
                  </a:cubicBezTo>
                  <a:lnTo>
                    <a:pt x="7168" y="7965"/>
                  </a:lnTo>
                  <a:cubicBezTo>
                    <a:pt x="8049" y="7858"/>
                    <a:pt x="8728" y="7096"/>
                    <a:pt x="8728" y="6191"/>
                  </a:cubicBezTo>
                  <a:lnTo>
                    <a:pt x="8728" y="3524"/>
                  </a:lnTo>
                  <a:cubicBezTo>
                    <a:pt x="8728" y="3393"/>
                    <a:pt x="8823" y="3274"/>
                    <a:pt x="8954" y="3251"/>
                  </a:cubicBezTo>
                  <a:cubicBezTo>
                    <a:pt x="8961" y="3250"/>
                    <a:pt x="8969" y="3250"/>
                    <a:pt x="8976" y="3250"/>
                  </a:cubicBezTo>
                  <a:close/>
                  <a:moveTo>
                    <a:pt x="6406" y="7477"/>
                  </a:moveTo>
                  <a:cubicBezTo>
                    <a:pt x="6561" y="7477"/>
                    <a:pt x="6668" y="7596"/>
                    <a:pt x="6668" y="7739"/>
                  </a:cubicBezTo>
                  <a:lnTo>
                    <a:pt x="6668" y="8763"/>
                  </a:lnTo>
                  <a:cubicBezTo>
                    <a:pt x="6668" y="8906"/>
                    <a:pt x="6549" y="9013"/>
                    <a:pt x="6406" y="9013"/>
                  </a:cubicBezTo>
                  <a:cubicBezTo>
                    <a:pt x="5978" y="9013"/>
                    <a:pt x="5632" y="9358"/>
                    <a:pt x="5632" y="9775"/>
                  </a:cubicBezTo>
                  <a:cubicBezTo>
                    <a:pt x="5632" y="9918"/>
                    <a:pt x="5513" y="10025"/>
                    <a:pt x="5382" y="10025"/>
                  </a:cubicBezTo>
                  <a:lnTo>
                    <a:pt x="4358" y="10025"/>
                  </a:lnTo>
                  <a:cubicBezTo>
                    <a:pt x="4351" y="10026"/>
                    <a:pt x="4344" y="10026"/>
                    <a:pt x="4337" y="10026"/>
                  </a:cubicBezTo>
                  <a:cubicBezTo>
                    <a:pt x="4193" y="10026"/>
                    <a:pt x="4085" y="9912"/>
                    <a:pt x="4085" y="9787"/>
                  </a:cubicBezTo>
                  <a:cubicBezTo>
                    <a:pt x="4085" y="9358"/>
                    <a:pt x="3751" y="9013"/>
                    <a:pt x="3311" y="9013"/>
                  </a:cubicBezTo>
                  <a:cubicBezTo>
                    <a:pt x="3180" y="9013"/>
                    <a:pt x="3061" y="8894"/>
                    <a:pt x="3061" y="8763"/>
                  </a:cubicBezTo>
                  <a:lnTo>
                    <a:pt x="3061" y="7739"/>
                  </a:lnTo>
                  <a:cubicBezTo>
                    <a:pt x="3061" y="7584"/>
                    <a:pt x="3180" y="7477"/>
                    <a:pt x="3311" y="7477"/>
                  </a:cubicBezTo>
                  <a:close/>
                  <a:moveTo>
                    <a:pt x="6906" y="0"/>
                  </a:moveTo>
                  <a:cubicBezTo>
                    <a:pt x="6573" y="0"/>
                    <a:pt x="6216" y="250"/>
                    <a:pt x="6144" y="572"/>
                  </a:cubicBezTo>
                  <a:cubicBezTo>
                    <a:pt x="6013" y="1096"/>
                    <a:pt x="6394" y="1560"/>
                    <a:pt x="6906" y="1560"/>
                  </a:cubicBezTo>
                  <a:lnTo>
                    <a:pt x="7692" y="1560"/>
                  </a:lnTo>
                  <a:lnTo>
                    <a:pt x="7692" y="1072"/>
                  </a:lnTo>
                  <a:cubicBezTo>
                    <a:pt x="8288" y="1191"/>
                    <a:pt x="8752" y="1703"/>
                    <a:pt x="8752" y="2334"/>
                  </a:cubicBezTo>
                  <a:lnTo>
                    <a:pt x="8752" y="2822"/>
                  </a:lnTo>
                  <a:cubicBezTo>
                    <a:pt x="8454" y="2929"/>
                    <a:pt x="8240" y="3215"/>
                    <a:pt x="8240" y="3548"/>
                  </a:cubicBezTo>
                  <a:lnTo>
                    <a:pt x="8240" y="6227"/>
                  </a:lnTo>
                  <a:cubicBezTo>
                    <a:pt x="8240" y="6870"/>
                    <a:pt x="7776" y="7406"/>
                    <a:pt x="7180" y="7501"/>
                  </a:cubicBezTo>
                  <a:cubicBezTo>
                    <a:pt x="7085" y="7203"/>
                    <a:pt x="6799" y="7001"/>
                    <a:pt x="6490" y="7001"/>
                  </a:cubicBezTo>
                  <a:lnTo>
                    <a:pt x="3335" y="7001"/>
                  </a:lnTo>
                  <a:cubicBezTo>
                    <a:pt x="3001" y="7001"/>
                    <a:pt x="2739" y="7215"/>
                    <a:pt x="2632" y="7501"/>
                  </a:cubicBezTo>
                  <a:cubicBezTo>
                    <a:pt x="2037" y="7394"/>
                    <a:pt x="1572" y="6870"/>
                    <a:pt x="1572" y="6227"/>
                  </a:cubicBezTo>
                  <a:lnTo>
                    <a:pt x="1572" y="3548"/>
                  </a:lnTo>
                  <a:cubicBezTo>
                    <a:pt x="1572" y="3215"/>
                    <a:pt x="1370" y="2929"/>
                    <a:pt x="1072" y="2822"/>
                  </a:cubicBezTo>
                  <a:lnTo>
                    <a:pt x="1072" y="2298"/>
                  </a:lnTo>
                  <a:cubicBezTo>
                    <a:pt x="1072" y="1691"/>
                    <a:pt x="1501" y="1191"/>
                    <a:pt x="2072" y="1072"/>
                  </a:cubicBezTo>
                  <a:lnTo>
                    <a:pt x="2072" y="1560"/>
                  </a:lnTo>
                  <a:lnTo>
                    <a:pt x="2834" y="1560"/>
                  </a:lnTo>
                  <a:cubicBezTo>
                    <a:pt x="3180" y="1560"/>
                    <a:pt x="3537" y="1274"/>
                    <a:pt x="3608" y="953"/>
                  </a:cubicBezTo>
                  <a:cubicBezTo>
                    <a:pt x="3716" y="453"/>
                    <a:pt x="3335" y="12"/>
                    <a:pt x="2858" y="12"/>
                  </a:cubicBezTo>
                  <a:lnTo>
                    <a:pt x="2072" y="12"/>
                  </a:lnTo>
                  <a:lnTo>
                    <a:pt x="2072" y="548"/>
                  </a:lnTo>
                  <a:cubicBezTo>
                    <a:pt x="1203" y="667"/>
                    <a:pt x="525" y="1429"/>
                    <a:pt x="525" y="2346"/>
                  </a:cubicBezTo>
                  <a:lnTo>
                    <a:pt x="525" y="2834"/>
                  </a:lnTo>
                  <a:cubicBezTo>
                    <a:pt x="227" y="2941"/>
                    <a:pt x="25" y="3227"/>
                    <a:pt x="25" y="3572"/>
                  </a:cubicBezTo>
                  <a:lnTo>
                    <a:pt x="25" y="4596"/>
                  </a:lnTo>
                  <a:lnTo>
                    <a:pt x="525" y="4596"/>
                  </a:lnTo>
                  <a:lnTo>
                    <a:pt x="525" y="3572"/>
                  </a:lnTo>
                  <a:cubicBezTo>
                    <a:pt x="525" y="3453"/>
                    <a:pt x="608" y="3334"/>
                    <a:pt x="727" y="3310"/>
                  </a:cubicBezTo>
                  <a:cubicBezTo>
                    <a:pt x="740" y="3308"/>
                    <a:pt x="754" y="3307"/>
                    <a:pt x="767" y="3307"/>
                  </a:cubicBezTo>
                  <a:cubicBezTo>
                    <a:pt x="905" y="3307"/>
                    <a:pt x="1025" y="3420"/>
                    <a:pt x="1025" y="3572"/>
                  </a:cubicBezTo>
                  <a:lnTo>
                    <a:pt x="1025" y="6191"/>
                  </a:lnTo>
                  <a:cubicBezTo>
                    <a:pt x="1025" y="7096"/>
                    <a:pt x="1691" y="7858"/>
                    <a:pt x="2573" y="7989"/>
                  </a:cubicBezTo>
                  <a:lnTo>
                    <a:pt x="2573" y="8489"/>
                  </a:lnTo>
                  <a:cubicBezTo>
                    <a:pt x="1406" y="8358"/>
                    <a:pt x="513" y="7382"/>
                    <a:pt x="513" y="6203"/>
                  </a:cubicBezTo>
                  <a:lnTo>
                    <a:pt x="513" y="5072"/>
                  </a:lnTo>
                  <a:lnTo>
                    <a:pt x="1" y="5072"/>
                  </a:lnTo>
                  <a:lnTo>
                    <a:pt x="1" y="6203"/>
                  </a:lnTo>
                  <a:cubicBezTo>
                    <a:pt x="1" y="7692"/>
                    <a:pt x="1132" y="8894"/>
                    <a:pt x="2561" y="9013"/>
                  </a:cubicBezTo>
                  <a:cubicBezTo>
                    <a:pt x="2656" y="9311"/>
                    <a:pt x="2930" y="9537"/>
                    <a:pt x="3251" y="9537"/>
                  </a:cubicBezTo>
                  <a:cubicBezTo>
                    <a:pt x="3406" y="9537"/>
                    <a:pt x="3525" y="9644"/>
                    <a:pt x="3525" y="9787"/>
                  </a:cubicBezTo>
                  <a:cubicBezTo>
                    <a:pt x="3525" y="10216"/>
                    <a:pt x="3870" y="10561"/>
                    <a:pt x="4287" y="10561"/>
                  </a:cubicBezTo>
                  <a:lnTo>
                    <a:pt x="4620" y="10561"/>
                  </a:lnTo>
                  <a:lnTo>
                    <a:pt x="4620" y="13061"/>
                  </a:lnTo>
                  <a:cubicBezTo>
                    <a:pt x="4620" y="15509"/>
                    <a:pt x="6587" y="17527"/>
                    <a:pt x="9035" y="17527"/>
                  </a:cubicBezTo>
                  <a:cubicBezTo>
                    <a:pt x="9064" y="17527"/>
                    <a:pt x="9092" y="17527"/>
                    <a:pt x="9121" y="17526"/>
                  </a:cubicBezTo>
                  <a:cubicBezTo>
                    <a:pt x="11514" y="17479"/>
                    <a:pt x="13455" y="15514"/>
                    <a:pt x="13455" y="13109"/>
                  </a:cubicBezTo>
                  <a:lnTo>
                    <a:pt x="13455" y="12335"/>
                  </a:lnTo>
                  <a:lnTo>
                    <a:pt x="12943" y="12335"/>
                  </a:lnTo>
                  <a:lnTo>
                    <a:pt x="12943" y="13049"/>
                  </a:lnTo>
                  <a:lnTo>
                    <a:pt x="12931" y="13049"/>
                  </a:lnTo>
                  <a:cubicBezTo>
                    <a:pt x="12931" y="15121"/>
                    <a:pt x="11336" y="16859"/>
                    <a:pt x="9264" y="16990"/>
                  </a:cubicBezTo>
                  <a:cubicBezTo>
                    <a:pt x="9174" y="16997"/>
                    <a:pt x="9084" y="17000"/>
                    <a:pt x="8996" y="17000"/>
                  </a:cubicBezTo>
                  <a:cubicBezTo>
                    <a:pt x="6855" y="17000"/>
                    <a:pt x="5120" y="15235"/>
                    <a:pt x="5120" y="13097"/>
                  </a:cubicBezTo>
                  <a:lnTo>
                    <a:pt x="5120" y="10549"/>
                  </a:lnTo>
                  <a:lnTo>
                    <a:pt x="5501" y="10549"/>
                  </a:lnTo>
                  <a:cubicBezTo>
                    <a:pt x="5918" y="10549"/>
                    <a:pt x="6263" y="10204"/>
                    <a:pt x="6263" y="9775"/>
                  </a:cubicBezTo>
                  <a:cubicBezTo>
                    <a:pt x="6263" y="9620"/>
                    <a:pt x="6383" y="9525"/>
                    <a:pt x="6525" y="9525"/>
                  </a:cubicBezTo>
                  <a:cubicBezTo>
                    <a:pt x="6859" y="9525"/>
                    <a:pt x="7145" y="9299"/>
                    <a:pt x="7228" y="9001"/>
                  </a:cubicBezTo>
                  <a:cubicBezTo>
                    <a:pt x="8657" y="8894"/>
                    <a:pt x="9788" y="7680"/>
                    <a:pt x="9788" y="6191"/>
                  </a:cubicBezTo>
                  <a:lnTo>
                    <a:pt x="9788" y="3513"/>
                  </a:lnTo>
                  <a:cubicBezTo>
                    <a:pt x="9788" y="3167"/>
                    <a:pt x="9585" y="2881"/>
                    <a:pt x="9288" y="2774"/>
                  </a:cubicBezTo>
                  <a:lnTo>
                    <a:pt x="9288" y="2346"/>
                  </a:lnTo>
                  <a:cubicBezTo>
                    <a:pt x="9288" y="1405"/>
                    <a:pt x="8585" y="631"/>
                    <a:pt x="7692" y="500"/>
                  </a:cubicBezTo>
                  <a:lnTo>
                    <a:pt x="76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7"/>
            <p:cNvSpPr/>
            <p:nvPr/>
          </p:nvSpPr>
          <p:spPr>
            <a:xfrm>
              <a:off x="3622750" y="1464200"/>
              <a:ext cx="89325" cy="201925"/>
            </a:xfrm>
            <a:custGeom>
              <a:avLst/>
              <a:gdLst/>
              <a:ahLst/>
              <a:cxnLst/>
              <a:rect l="l" t="t" r="r" b="b"/>
              <a:pathLst>
                <a:path w="3573" h="8077" extrusionOk="0">
                  <a:moveTo>
                    <a:pt x="1811" y="516"/>
                  </a:moveTo>
                  <a:cubicBezTo>
                    <a:pt x="2513" y="516"/>
                    <a:pt x="3085" y="1088"/>
                    <a:pt x="3085" y="1790"/>
                  </a:cubicBezTo>
                  <a:cubicBezTo>
                    <a:pt x="3085" y="2493"/>
                    <a:pt x="2501" y="3076"/>
                    <a:pt x="1811" y="3076"/>
                  </a:cubicBezTo>
                  <a:cubicBezTo>
                    <a:pt x="1096" y="3076"/>
                    <a:pt x="525" y="2493"/>
                    <a:pt x="525" y="1790"/>
                  </a:cubicBezTo>
                  <a:cubicBezTo>
                    <a:pt x="525" y="1076"/>
                    <a:pt x="1108" y="516"/>
                    <a:pt x="1811" y="516"/>
                  </a:cubicBezTo>
                  <a:close/>
                  <a:moveTo>
                    <a:pt x="1814" y="0"/>
                  </a:moveTo>
                  <a:cubicBezTo>
                    <a:pt x="1774" y="0"/>
                    <a:pt x="1733" y="2"/>
                    <a:pt x="1692" y="4"/>
                  </a:cubicBezTo>
                  <a:cubicBezTo>
                    <a:pt x="799" y="64"/>
                    <a:pt x="96" y="814"/>
                    <a:pt x="49" y="1719"/>
                  </a:cubicBezTo>
                  <a:cubicBezTo>
                    <a:pt x="1" y="2660"/>
                    <a:pt x="680" y="3457"/>
                    <a:pt x="1549" y="3588"/>
                  </a:cubicBezTo>
                  <a:lnTo>
                    <a:pt x="1549" y="8077"/>
                  </a:lnTo>
                  <a:lnTo>
                    <a:pt x="2061" y="8077"/>
                  </a:lnTo>
                  <a:lnTo>
                    <a:pt x="2061" y="3588"/>
                  </a:lnTo>
                  <a:cubicBezTo>
                    <a:pt x="2918" y="3457"/>
                    <a:pt x="3573" y="2719"/>
                    <a:pt x="3573" y="1802"/>
                  </a:cubicBezTo>
                  <a:cubicBezTo>
                    <a:pt x="3573" y="808"/>
                    <a:pt x="2783" y="0"/>
                    <a:pt x="18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7"/>
            <p:cNvSpPr/>
            <p:nvPr/>
          </p:nvSpPr>
          <p:spPr>
            <a:xfrm>
              <a:off x="3648350" y="1489600"/>
              <a:ext cx="39025" cy="38725"/>
            </a:xfrm>
            <a:custGeom>
              <a:avLst/>
              <a:gdLst/>
              <a:ahLst/>
              <a:cxnLst/>
              <a:rect l="l" t="t" r="r" b="b"/>
              <a:pathLst>
                <a:path w="1561" h="1549" extrusionOk="0">
                  <a:moveTo>
                    <a:pt x="787" y="524"/>
                  </a:moveTo>
                  <a:cubicBezTo>
                    <a:pt x="930" y="524"/>
                    <a:pt x="1037" y="643"/>
                    <a:pt x="1037" y="774"/>
                  </a:cubicBezTo>
                  <a:cubicBezTo>
                    <a:pt x="1037" y="905"/>
                    <a:pt x="918" y="1024"/>
                    <a:pt x="787" y="1024"/>
                  </a:cubicBezTo>
                  <a:cubicBezTo>
                    <a:pt x="632" y="1024"/>
                    <a:pt x="525" y="905"/>
                    <a:pt x="525" y="774"/>
                  </a:cubicBezTo>
                  <a:cubicBezTo>
                    <a:pt x="525" y="631"/>
                    <a:pt x="644" y="524"/>
                    <a:pt x="787" y="524"/>
                  </a:cubicBezTo>
                  <a:close/>
                  <a:moveTo>
                    <a:pt x="787" y="0"/>
                  </a:moveTo>
                  <a:cubicBezTo>
                    <a:pt x="346" y="0"/>
                    <a:pt x="1" y="346"/>
                    <a:pt x="1" y="774"/>
                  </a:cubicBezTo>
                  <a:cubicBezTo>
                    <a:pt x="1" y="1203"/>
                    <a:pt x="346" y="1548"/>
                    <a:pt x="787" y="1548"/>
                  </a:cubicBezTo>
                  <a:cubicBezTo>
                    <a:pt x="1215" y="1548"/>
                    <a:pt x="1561" y="1203"/>
                    <a:pt x="1561" y="774"/>
                  </a:cubicBezTo>
                  <a:cubicBezTo>
                    <a:pt x="1561" y="346"/>
                    <a:pt x="1203" y="0"/>
                    <a:pt x="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7"/>
            <p:cNvSpPr/>
            <p:nvPr/>
          </p:nvSpPr>
          <p:spPr>
            <a:xfrm>
              <a:off x="3440000" y="1594975"/>
              <a:ext cx="12825" cy="12525"/>
            </a:xfrm>
            <a:custGeom>
              <a:avLst/>
              <a:gdLst/>
              <a:ahLst/>
              <a:cxnLst/>
              <a:rect l="l" t="t" r="r" b="b"/>
              <a:pathLst>
                <a:path w="513" h="501" extrusionOk="0">
                  <a:moveTo>
                    <a:pt x="1" y="0"/>
                  </a:moveTo>
                  <a:lnTo>
                    <a:pt x="1" y="500"/>
                  </a:lnTo>
                  <a:lnTo>
                    <a:pt x="513" y="500"/>
                  </a:lnTo>
                  <a:lnTo>
                    <a:pt x="5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7"/>
            <p:cNvSpPr/>
            <p:nvPr/>
          </p:nvSpPr>
          <p:spPr>
            <a:xfrm>
              <a:off x="3466500" y="1594975"/>
              <a:ext cx="12825" cy="12525"/>
            </a:xfrm>
            <a:custGeom>
              <a:avLst/>
              <a:gdLst/>
              <a:ahLst/>
              <a:cxnLst/>
              <a:rect l="l" t="t" r="r" b="b"/>
              <a:pathLst>
                <a:path w="513" h="501" extrusionOk="0">
                  <a:moveTo>
                    <a:pt x="0" y="0"/>
                  </a:moveTo>
                  <a:lnTo>
                    <a:pt x="0" y="500"/>
                  </a:lnTo>
                  <a:lnTo>
                    <a:pt x="512" y="500"/>
                  </a:lnTo>
                  <a:lnTo>
                    <a:pt x="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47"/>
          <p:cNvGrpSpPr/>
          <p:nvPr/>
        </p:nvGrpSpPr>
        <p:grpSpPr>
          <a:xfrm>
            <a:off x="1976428" y="348458"/>
            <a:ext cx="383270" cy="285503"/>
            <a:chOff x="1564175" y="2010800"/>
            <a:chExt cx="438775" cy="326850"/>
          </a:xfrm>
        </p:grpSpPr>
        <p:sp>
          <p:nvSpPr>
            <p:cNvPr id="1516" name="Google Shape;1516;p47"/>
            <p:cNvSpPr/>
            <p:nvPr/>
          </p:nvSpPr>
          <p:spPr>
            <a:xfrm>
              <a:off x="1564175" y="2010800"/>
              <a:ext cx="438775" cy="326850"/>
            </a:xfrm>
            <a:custGeom>
              <a:avLst/>
              <a:gdLst/>
              <a:ahLst/>
              <a:cxnLst/>
              <a:rect l="l" t="t" r="r" b="b"/>
              <a:pathLst>
                <a:path w="17551" h="13074" extrusionOk="0">
                  <a:moveTo>
                    <a:pt x="5132" y="0"/>
                  </a:moveTo>
                  <a:cubicBezTo>
                    <a:pt x="3822" y="0"/>
                    <a:pt x="2596" y="500"/>
                    <a:pt x="1620" y="1393"/>
                  </a:cubicBezTo>
                  <a:lnTo>
                    <a:pt x="1977" y="1762"/>
                  </a:lnTo>
                  <a:cubicBezTo>
                    <a:pt x="2846" y="953"/>
                    <a:pt x="3965" y="512"/>
                    <a:pt x="5132" y="512"/>
                  </a:cubicBezTo>
                  <a:cubicBezTo>
                    <a:pt x="7680" y="512"/>
                    <a:pt x="9752" y="2584"/>
                    <a:pt x="9752" y="5120"/>
                  </a:cubicBezTo>
                  <a:cubicBezTo>
                    <a:pt x="9752" y="7668"/>
                    <a:pt x="7680" y="9740"/>
                    <a:pt x="5132" y="9740"/>
                  </a:cubicBezTo>
                  <a:cubicBezTo>
                    <a:pt x="4299" y="9740"/>
                    <a:pt x="3501" y="9513"/>
                    <a:pt x="2786" y="9097"/>
                  </a:cubicBezTo>
                  <a:lnTo>
                    <a:pt x="2727" y="9073"/>
                  </a:lnTo>
                  <a:lnTo>
                    <a:pt x="1167" y="9073"/>
                  </a:lnTo>
                  <a:lnTo>
                    <a:pt x="1167" y="7537"/>
                  </a:lnTo>
                  <a:lnTo>
                    <a:pt x="1131" y="7477"/>
                  </a:lnTo>
                  <a:cubicBezTo>
                    <a:pt x="715" y="6763"/>
                    <a:pt x="512" y="5953"/>
                    <a:pt x="512" y="5120"/>
                  </a:cubicBezTo>
                  <a:cubicBezTo>
                    <a:pt x="512" y="4013"/>
                    <a:pt x="893" y="2941"/>
                    <a:pt x="1608" y="2108"/>
                  </a:cubicBezTo>
                  <a:lnTo>
                    <a:pt x="1227" y="1762"/>
                  </a:lnTo>
                  <a:cubicBezTo>
                    <a:pt x="429" y="2703"/>
                    <a:pt x="0" y="3894"/>
                    <a:pt x="0" y="5120"/>
                  </a:cubicBezTo>
                  <a:cubicBezTo>
                    <a:pt x="0" y="6013"/>
                    <a:pt x="227" y="6906"/>
                    <a:pt x="667" y="7680"/>
                  </a:cubicBezTo>
                  <a:lnTo>
                    <a:pt x="667" y="9573"/>
                  </a:lnTo>
                  <a:lnTo>
                    <a:pt x="2572" y="9573"/>
                  </a:lnTo>
                  <a:cubicBezTo>
                    <a:pt x="3346" y="10025"/>
                    <a:pt x="4227" y="10263"/>
                    <a:pt x="5132" y="10263"/>
                  </a:cubicBezTo>
                  <a:cubicBezTo>
                    <a:pt x="6013" y="10263"/>
                    <a:pt x="6835" y="10037"/>
                    <a:pt x="7549" y="9644"/>
                  </a:cubicBezTo>
                  <a:cubicBezTo>
                    <a:pt x="7870" y="10585"/>
                    <a:pt x="8490" y="11418"/>
                    <a:pt x="9275" y="12014"/>
                  </a:cubicBezTo>
                  <a:cubicBezTo>
                    <a:pt x="10180" y="12716"/>
                    <a:pt x="11252" y="13073"/>
                    <a:pt x="12395" y="13073"/>
                  </a:cubicBezTo>
                  <a:cubicBezTo>
                    <a:pt x="12776" y="13073"/>
                    <a:pt x="13133" y="13026"/>
                    <a:pt x="13490" y="12954"/>
                  </a:cubicBezTo>
                  <a:lnTo>
                    <a:pt x="13383" y="12442"/>
                  </a:lnTo>
                  <a:cubicBezTo>
                    <a:pt x="13050" y="12526"/>
                    <a:pt x="12728" y="12549"/>
                    <a:pt x="12395" y="12549"/>
                  </a:cubicBezTo>
                  <a:cubicBezTo>
                    <a:pt x="11371" y="12549"/>
                    <a:pt x="10406" y="12228"/>
                    <a:pt x="9585" y="11597"/>
                  </a:cubicBezTo>
                  <a:cubicBezTo>
                    <a:pt x="8847" y="11037"/>
                    <a:pt x="8287" y="10240"/>
                    <a:pt x="8013" y="9370"/>
                  </a:cubicBezTo>
                  <a:cubicBezTo>
                    <a:pt x="9382" y="8442"/>
                    <a:pt x="10287" y="6882"/>
                    <a:pt x="10287" y="5096"/>
                  </a:cubicBezTo>
                  <a:cubicBezTo>
                    <a:pt x="10287" y="4679"/>
                    <a:pt x="10240" y="4275"/>
                    <a:pt x="10133" y="3894"/>
                  </a:cubicBezTo>
                  <a:cubicBezTo>
                    <a:pt x="10823" y="3501"/>
                    <a:pt x="11609" y="3298"/>
                    <a:pt x="12395" y="3298"/>
                  </a:cubicBezTo>
                  <a:cubicBezTo>
                    <a:pt x="14943" y="3298"/>
                    <a:pt x="17026" y="5358"/>
                    <a:pt x="17026" y="7918"/>
                  </a:cubicBezTo>
                  <a:cubicBezTo>
                    <a:pt x="17026" y="8751"/>
                    <a:pt x="16800" y="9561"/>
                    <a:pt x="16383" y="10275"/>
                  </a:cubicBezTo>
                  <a:lnTo>
                    <a:pt x="16360" y="10335"/>
                  </a:lnTo>
                  <a:lnTo>
                    <a:pt x="16360" y="11930"/>
                  </a:lnTo>
                  <a:lnTo>
                    <a:pt x="14859" y="11930"/>
                  </a:lnTo>
                  <a:lnTo>
                    <a:pt x="14800" y="11954"/>
                  </a:lnTo>
                  <a:cubicBezTo>
                    <a:pt x="14514" y="12121"/>
                    <a:pt x="14216" y="12252"/>
                    <a:pt x="13919" y="12359"/>
                  </a:cubicBezTo>
                  <a:lnTo>
                    <a:pt x="14085" y="12835"/>
                  </a:lnTo>
                  <a:cubicBezTo>
                    <a:pt x="14395" y="12728"/>
                    <a:pt x="14705" y="12597"/>
                    <a:pt x="15002" y="12418"/>
                  </a:cubicBezTo>
                  <a:lnTo>
                    <a:pt x="16860" y="12418"/>
                  </a:lnTo>
                  <a:lnTo>
                    <a:pt x="16860" y="10513"/>
                  </a:lnTo>
                  <a:cubicBezTo>
                    <a:pt x="17312" y="9740"/>
                    <a:pt x="17550" y="8858"/>
                    <a:pt x="17550" y="7966"/>
                  </a:cubicBezTo>
                  <a:cubicBezTo>
                    <a:pt x="17514" y="5144"/>
                    <a:pt x="15217" y="2834"/>
                    <a:pt x="12383" y="2834"/>
                  </a:cubicBezTo>
                  <a:cubicBezTo>
                    <a:pt x="11538" y="2834"/>
                    <a:pt x="10716" y="3036"/>
                    <a:pt x="9978" y="3429"/>
                  </a:cubicBezTo>
                  <a:cubicBezTo>
                    <a:pt x="9275" y="1429"/>
                    <a:pt x="7370" y="0"/>
                    <a:pt x="5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7"/>
            <p:cNvSpPr/>
            <p:nvPr/>
          </p:nvSpPr>
          <p:spPr>
            <a:xfrm>
              <a:off x="1640075" y="2088175"/>
              <a:ext cx="104200" cy="103325"/>
            </a:xfrm>
            <a:custGeom>
              <a:avLst/>
              <a:gdLst/>
              <a:ahLst/>
              <a:cxnLst/>
              <a:rect l="l" t="t" r="r" b="b"/>
              <a:pathLst>
                <a:path w="4168" h="4133" extrusionOk="0">
                  <a:moveTo>
                    <a:pt x="2572" y="513"/>
                  </a:moveTo>
                  <a:lnTo>
                    <a:pt x="2572" y="1572"/>
                  </a:lnTo>
                  <a:lnTo>
                    <a:pt x="3632" y="1572"/>
                  </a:lnTo>
                  <a:lnTo>
                    <a:pt x="3632" y="2585"/>
                  </a:lnTo>
                  <a:lnTo>
                    <a:pt x="2560" y="2585"/>
                  </a:lnTo>
                  <a:lnTo>
                    <a:pt x="2560" y="3632"/>
                  </a:lnTo>
                  <a:lnTo>
                    <a:pt x="1548" y="3632"/>
                  </a:lnTo>
                  <a:lnTo>
                    <a:pt x="1548" y="2585"/>
                  </a:lnTo>
                  <a:lnTo>
                    <a:pt x="489" y="2585"/>
                  </a:lnTo>
                  <a:lnTo>
                    <a:pt x="489" y="1572"/>
                  </a:lnTo>
                  <a:lnTo>
                    <a:pt x="1548" y="1572"/>
                  </a:lnTo>
                  <a:lnTo>
                    <a:pt x="1548" y="513"/>
                  </a:lnTo>
                  <a:close/>
                  <a:moveTo>
                    <a:pt x="1060" y="1"/>
                  </a:moveTo>
                  <a:lnTo>
                    <a:pt x="1060" y="1013"/>
                  </a:lnTo>
                  <a:lnTo>
                    <a:pt x="0" y="1013"/>
                  </a:lnTo>
                  <a:lnTo>
                    <a:pt x="0" y="3073"/>
                  </a:lnTo>
                  <a:lnTo>
                    <a:pt x="1060" y="3073"/>
                  </a:lnTo>
                  <a:lnTo>
                    <a:pt x="1060" y="4132"/>
                  </a:lnTo>
                  <a:lnTo>
                    <a:pt x="3108" y="4132"/>
                  </a:lnTo>
                  <a:lnTo>
                    <a:pt x="3108" y="3073"/>
                  </a:lnTo>
                  <a:lnTo>
                    <a:pt x="4168" y="3073"/>
                  </a:lnTo>
                  <a:lnTo>
                    <a:pt x="4168" y="1013"/>
                  </a:lnTo>
                  <a:lnTo>
                    <a:pt x="3108" y="1013"/>
                  </a:lnTo>
                  <a:lnTo>
                    <a:pt x="31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7"/>
            <p:cNvSpPr/>
            <p:nvPr/>
          </p:nvSpPr>
          <p:spPr>
            <a:xfrm>
              <a:off x="1918675" y="2127475"/>
              <a:ext cx="12825" cy="12525"/>
            </a:xfrm>
            <a:custGeom>
              <a:avLst/>
              <a:gdLst/>
              <a:ahLst/>
              <a:cxnLst/>
              <a:rect l="l" t="t" r="r" b="b"/>
              <a:pathLst>
                <a:path w="513" h="501" extrusionOk="0">
                  <a:moveTo>
                    <a:pt x="1" y="0"/>
                  </a:moveTo>
                  <a:lnTo>
                    <a:pt x="1" y="501"/>
                  </a:lnTo>
                  <a:lnTo>
                    <a:pt x="513" y="501"/>
                  </a:lnTo>
                  <a:lnTo>
                    <a:pt x="5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7"/>
            <p:cNvSpPr/>
            <p:nvPr/>
          </p:nvSpPr>
          <p:spPr>
            <a:xfrm>
              <a:off x="1892775" y="2113475"/>
              <a:ext cx="12525" cy="12825"/>
            </a:xfrm>
            <a:custGeom>
              <a:avLst/>
              <a:gdLst/>
              <a:ahLst/>
              <a:cxnLst/>
              <a:rect l="l" t="t" r="r" b="b"/>
              <a:pathLst>
                <a:path w="501" h="513" extrusionOk="0">
                  <a:moveTo>
                    <a:pt x="1" y="1"/>
                  </a:moveTo>
                  <a:lnTo>
                    <a:pt x="1" y="513"/>
                  </a:lnTo>
                  <a:lnTo>
                    <a:pt x="501" y="513"/>
                  </a:lnTo>
                  <a:lnTo>
                    <a:pt x="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7"/>
            <p:cNvSpPr/>
            <p:nvPr/>
          </p:nvSpPr>
          <p:spPr>
            <a:xfrm>
              <a:off x="1711225" y="2043525"/>
              <a:ext cx="12525" cy="12825"/>
            </a:xfrm>
            <a:custGeom>
              <a:avLst/>
              <a:gdLst/>
              <a:ahLst/>
              <a:cxnLst/>
              <a:rect l="l" t="t" r="r" b="b"/>
              <a:pathLst>
                <a:path w="501" h="513" extrusionOk="0">
                  <a:moveTo>
                    <a:pt x="0" y="1"/>
                  </a:moveTo>
                  <a:lnTo>
                    <a:pt x="0" y="513"/>
                  </a:lnTo>
                  <a:lnTo>
                    <a:pt x="500" y="513"/>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7"/>
            <p:cNvSpPr/>
            <p:nvPr/>
          </p:nvSpPr>
          <p:spPr>
            <a:xfrm>
              <a:off x="1737100" y="2056325"/>
              <a:ext cx="12825" cy="12525"/>
            </a:xfrm>
            <a:custGeom>
              <a:avLst/>
              <a:gdLst/>
              <a:ahLst/>
              <a:cxnLst/>
              <a:rect l="l" t="t" r="r" b="b"/>
              <a:pathLst>
                <a:path w="513" h="501" extrusionOk="0">
                  <a:moveTo>
                    <a:pt x="1" y="1"/>
                  </a:moveTo>
                  <a:lnTo>
                    <a:pt x="1" y="501"/>
                  </a:lnTo>
                  <a:lnTo>
                    <a:pt x="513" y="501"/>
                  </a:lnTo>
                  <a:lnTo>
                    <a:pt x="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1834450" y="2171525"/>
              <a:ext cx="90200" cy="12825"/>
            </a:xfrm>
            <a:custGeom>
              <a:avLst/>
              <a:gdLst/>
              <a:ahLst/>
              <a:cxnLst/>
              <a:rect l="l" t="t" r="r" b="b"/>
              <a:pathLst>
                <a:path w="3608" h="513" extrusionOk="0">
                  <a:moveTo>
                    <a:pt x="0" y="1"/>
                  </a:moveTo>
                  <a:lnTo>
                    <a:pt x="0" y="513"/>
                  </a:lnTo>
                  <a:lnTo>
                    <a:pt x="3608" y="513"/>
                  </a:lnTo>
                  <a:lnTo>
                    <a:pt x="3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1821650" y="2235525"/>
              <a:ext cx="102700" cy="12825"/>
            </a:xfrm>
            <a:custGeom>
              <a:avLst/>
              <a:gdLst/>
              <a:ahLst/>
              <a:cxnLst/>
              <a:rect l="l" t="t" r="r" b="b"/>
              <a:pathLst>
                <a:path w="4108" h="513" extrusionOk="0">
                  <a:moveTo>
                    <a:pt x="0" y="0"/>
                  </a:moveTo>
                  <a:lnTo>
                    <a:pt x="0" y="512"/>
                  </a:lnTo>
                  <a:lnTo>
                    <a:pt x="4108" y="512"/>
                  </a:lnTo>
                  <a:lnTo>
                    <a:pt x="4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7"/>
            <p:cNvSpPr/>
            <p:nvPr/>
          </p:nvSpPr>
          <p:spPr>
            <a:xfrm>
              <a:off x="1821650" y="2203675"/>
              <a:ext cx="102700" cy="12525"/>
            </a:xfrm>
            <a:custGeom>
              <a:avLst/>
              <a:gdLst/>
              <a:ahLst/>
              <a:cxnLst/>
              <a:rect l="l" t="t" r="r" b="b"/>
              <a:pathLst>
                <a:path w="4108" h="501" extrusionOk="0">
                  <a:moveTo>
                    <a:pt x="0" y="0"/>
                  </a:moveTo>
                  <a:lnTo>
                    <a:pt x="0" y="501"/>
                  </a:lnTo>
                  <a:lnTo>
                    <a:pt x="4108" y="501"/>
                  </a:lnTo>
                  <a:lnTo>
                    <a:pt x="4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47"/>
          <p:cNvGrpSpPr/>
          <p:nvPr/>
        </p:nvGrpSpPr>
        <p:grpSpPr>
          <a:xfrm>
            <a:off x="8159828" y="679791"/>
            <a:ext cx="382746" cy="383794"/>
            <a:chOff x="4827375" y="2028650"/>
            <a:chExt cx="438175" cy="439375"/>
          </a:xfrm>
        </p:grpSpPr>
        <p:sp>
          <p:nvSpPr>
            <p:cNvPr id="1526" name="Google Shape;1526;p47"/>
            <p:cNvSpPr/>
            <p:nvPr/>
          </p:nvSpPr>
          <p:spPr>
            <a:xfrm>
              <a:off x="5189325" y="2455200"/>
              <a:ext cx="12525" cy="12525"/>
            </a:xfrm>
            <a:custGeom>
              <a:avLst/>
              <a:gdLst/>
              <a:ahLst/>
              <a:cxnLst/>
              <a:rect l="l" t="t" r="r" b="b"/>
              <a:pathLst>
                <a:path w="501" h="501" extrusionOk="0">
                  <a:moveTo>
                    <a:pt x="1" y="0"/>
                  </a:moveTo>
                  <a:lnTo>
                    <a:pt x="1" y="500"/>
                  </a:lnTo>
                  <a:lnTo>
                    <a:pt x="501" y="500"/>
                  </a:lnTo>
                  <a:lnTo>
                    <a:pt x="5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7"/>
            <p:cNvSpPr/>
            <p:nvPr/>
          </p:nvSpPr>
          <p:spPr>
            <a:xfrm>
              <a:off x="4827375" y="2028650"/>
              <a:ext cx="438175" cy="439375"/>
            </a:xfrm>
            <a:custGeom>
              <a:avLst/>
              <a:gdLst/>
              <a:ahLst/>
              <a:cxnLst/>
              <a:rect l="l" t="t" r="r" b="b"/>
              <a:pathLst>
                <a:path w="17527" h="17575" extrusionOk="0">
                  <a:moveTo>
                    <a:pt x="13169" y="513"/>
                  </a:moveTo>
                  <a:cubicBezTo>
                    <a:pt x="13312" y="513"/>
                    <a:pt x="13419" y="632"/>
                    <a:pt x="13419" y="763"/>
                  </a:cubicBezTo>
                  <a:lnTo>
                    <a:pt x="13419" y="1298"/>
                  </a:lnTo>
                  <a:cubicBezTo>
                    <a:pt x="13419" y="1453"/>
                    <a:pt x="13300" y="1548"/>
                    <a:pt x="13169" y="1548"/>
                  </a:cubicBezTo>
                  <a:lnTo>
                    <a:pt x="4358" y="1548"/>
                  </a:lnTo>
                  <a:cubicBezTo>
                    <a:pt x="4203" y="1548"/>
                    <a:pt x="4108" y="1429"/>
                    <a:pt x="4108" y="1298"/>
                  </a:cubicBezTo>
                  <a:lnTo>
                    <a:pt x="4108" y="763"/>
                  </a:lnTo>
                  <a:cubicBezTo>
                    <a:pt x="4108" y="632"/>
                    <a:pt x="4203" y="513"/>
                    <a:pt x="4358" y="513"/>
                  </a:cubicBezTo>
                  <a:close/>
                  <a:moveTo>
                    <a:pt x="13419" y="5299"/>
                  </a:moveTo>
                  <a:lnTo>
                    <a:pt x="17038" y="6192"/>
                  </a:lnTo>
                  <a:lnTo>
                    <a:pt x="17038" y="6763"/>
                  </a:lnTo>
                  <a:lnTo>
                    <a:pt x="13419" y="6763"/>
                  </a:lnTo>
                  <a:lnTo>
                    <a:pt x="13419" y="5299"/>
                  </a:lnTo>
                  <a:close/>
                  <a:moveTo>
                    <a:pt x="12919" y="2072"/>
                  </a:moveTo>
                  <a:lnTo>
                    <a:pt x="12919" y="9847"/>
                  </a:lnTo>
                  <a:lnTo>
                    <a:pt x="4596" y="9847"/>
                  </a:lnTo>
                  <a:lnTo>
                    <a:pt x="4596" y="2072"/>
                  </a:lnTo>
                  <a:close/>
                  <a:moveTo>
                    <a:pt x="15479" y="8323"/>
                  </a:moveTo>
                  <a:lnTo>
                    <a:pt x="15479" y="9871"/>
                  </a:lnTo>
                  <a:lnTo>
                    <a:pt x="13419" y="9871"/>
                  </a:lnTo>
                  <a:lnTo>
                    <a:pt x="13419" y="8323"/>
                  </a:lnTo>
                  <a:close/>
                  <a:moveTo>
                    <a:pt x="4108" y="8335"/>
                  </a:moveTo>
                  <a:lnTo>
                    <a:pt x="4108" y="9883"/>
                  </a:lnTo>
                  <a:lnTo>
                    <a:pt x="2048" y="9883"/>
                  </a:lnTo>
                  <a:lnTo>
                    <a:pt x="2048" y="8335"/>
                  </a:lnTo>
                  <a:close/>
                  <a:moveTo>
                    <a:pt x="11038" y="11943"/>
                  </a:moveTo>
                  <a:lnTo>
                    <a:pt x="11038" y="12443"/>
                  </a:lnTo>
                  <a:lnTo>
                    <a:pt x="6418" y="12443"/>
                  </a:lnTo>
                  <a:lnTo>
                    <a:pt x="6418" y="11943"/>
                  </a:lnTo>
                  <a:close/>
                  <a:moveTo>
                    <a:pt x="4108" y="11395"/>
                  </a:moveTo>
                  <a:lnTo>
                    <a:pt x="4108" y="12943"/>
                  </a:lnTo>
                  <a:lnTo>
                    <a:pt x="2048" y="12943"/>
                  </a:lnTo>
                  <a:lnTo>
                    <a:pt x="2048" y="11395"/>
                  </a:lnTo>
                  <a:close/>
                  <a:moveTo>
                    <a:pt x="15479" y="11395"/>
                  </a:moveTo>
                  <a:lnTo>
                    <a:pt x="15479" y="12943"/>
                  </a:lnTo>
                  <a:lnTo>
                    <a:pt x="13419" y="12943"/>
                  </a:lnTo>
                  <a:lnTo>
                    <a:pt x="13419" y="11395"/>
                  </a:lnTo>
                  <a:close/>
                  <a:moveTo>
                    <a:pt x="4108" y="14502"/>
                  </a:moveTo>
                  <a:lnTo>
                    <a:pt x="4108" y="16050"/>
                  </a:lnTo>
                  <a:lnTo>
                    <a:pt x="2048" y="16050"/>
                  </a:lnTo>
                  <a:lnTo>
                    <a:pt x="2048" y="14502"/>
                  </a:lnTo>
                  <a:close/>
                  <a:moveTo>
                    <a:pt x="8478" y="12943"/>
                  </a:moveTo>
                  <a:lnTo>
                    <a:pt x="8478" y="16050"/>
                  </a:lnTo>
                  <a:lnTo>
                    <a:pt x="6930" y="16050"/>
                  </a:lnTo>
                  <a:lnTo>
                    <a:pt x="6930" y="12943"/>
                  </a:lnTo>
                  <a:close/>
                  <a:moveTo>
                    <a:pt x="10538" y="12943"/>
                  </a:moveTo>
                  <a:lnTo>
                    <a:pt x="10538" y="16050"/>
                  </a:lnTo>
                  <a:lnTo>
                    <a:pt x="8990" y="16050"/>
                  </a:lnTo>
                  <a:lnTo>
                    <a:pt x="8990" y="12943"/>
                  </a:lnTo>
                  <a:close/>
                  <a:moveTo>
                    <a:pt x="15479" y="14502"/>
                  </a:moveTo>
                  <a:lnTo>
                    <a:pt x="15479" y="16050"/>
                  </a:lnTo>
                  <a:lnTo>
                    <a:pt x="13419" y="16050"/>
                  </a:lnTo>
                  <a:lnTo>
                    <a:pt x="13419" y="14502"/>
                  </a:lnTo>
                  <a:close/>
                  <a:moveTo>
                    <a:pt x="4108" y="7287"/>
                  </a:moveTo>
                  <a:lnTo>
                    <a:pt x="4108" y="7835"/>
                  </a:lnTo>
                  <a:lnTo>
                    <a:pt x="1548" y="7835"/>
                  </a:lnTo>
                  <a:lnTo>
                    <a:pt x="1548" y="10395"/>
                  </a:lnTo>
                  <a:lnTo>
                    <a:pt x="4108" y="10395"/>
                  </a:lnTo>
                  <a:lnTo>
                    <a:pt x="4108" y="10895"/>
                  </a:lnTo>
                  <a:lnTo>
                    <a:pt x="1548" y="10895"/>
                  </a:lnTo>
                  <a:lnTo>
                    <a:pt x="1548" y="13443"/>
                  </a:lnTo>
                  <a:lnTo>
                    <a:pt x="4108" y="13443"/>
                  </a:lnTo>
                  <a:lnTo>
                    <a:pt x="4108" y="13990"/>
                  </a:lnTo>
                  <a:lnTo>
                    <a:pt x="1548" y="13990"/>
                  </a:lnTo>
                  <a:lnTo>
                    <a:pt x="1548" y="16550"/>
                  </a:lnTo>
                  <a:lnTo>
                    <a:pt x="4108" y="16550"/>
                  </a:lnTo>
                  <a:lnTo>
                    <a:pt x="4108" y="17062"/>
                  </a:lnTo>
                  <a:lnTo>
                    <a:pt x="1036" y="17062"/>
                  </a:lnTo>
                  <a:lnTo>
                    <a:pt x="1036" y="7287"/>
                  </a:lnTo>
                  <a:close/>
                  <a:moveTo>
                    <a:pt x="11585" y="16550"/>
                  </a:moveTo>
                  <a:lnTo>
                    <a:pt x="11585" y="17062"/>
                  </a:lnTo>
                  <a:lnTo>
                    <a:pt x="5918" y="17062"/>
                  </a:lnTo>
                  <a:lnTo>
                    <a:pt x="5918" y="16550"/>
                  </a:lnTo>
                  <a:close/>
                  <a:moveTo>
                    <a:pt x="12919" y="10395"/>
                  </a:moveTo>
                  <a:lnTo>
                    <a:pt x="12919" y="17062"/>
                  </a:lnTo>
                  <a:lnTo>
                    <a:pt x="12097" y="17062"/>
                  </a:lnTo>
                  <a:lnTo>
                    <a:pt x="12097" y="16050"/>
                  </a:lnTo>
                  <a:lnTo>
                    <a:pt x="11038" y="16050"/>
                  </a:lnTo>
                  <a:lnTo>
                    <a:pt x="11038" y="12943"/>
                  </a:lnTo>
                  <a:lnTo>
                    <a:pt x="11585" y="12943"/>
                  </a:lnTo>
                  <a:lnTo>
                    <a:pt x="11585" y="11395"/>
                  </a:lnTo>
                  <a:lnTo>
                    <a:pt x="5918" y="11395"/>
                  </a:lnTo>
                  <a:lnTo>
                    <a:pt x="5918" y="12943"/>
                  </a:lnTo>
                  <a:lnTo>
                    <a:pt x="6466" y="12943"/>
                  </a:lnTo>
                  <a:lnTo>
                    <a:pt x="6466" y="16050"/>
                  </a:lnTo>
                  <a:lnTo>
                    <a:pt x="5418" y="16050"/>
                  </a:lnTo>
                  <a:lnTo>
                    <a:pt x="5418" y="17062"/>
                  </a:lnTo>
                  <a:lnTo>
                    <a:pt x="4596" y="17062"/>
                  </a:lnTo>
                  <a:lnTo>
                    <a:pt x="4596" y="10395"/>
                  </a:lnTo>
                  <a:close/>
                  <a:moveTo>
                    <a:pt x="4370" y="1"/>
                  </a:moveTo>
                  <a:cubicBezTo>
                    <a:pt x="3942" y="1"/>
                    <a:pt x="3596" y="346"/>
                    <a:pt x="3596" y="775"/>
                  </a:cubicBezTo>
                  <a:lnTo>
                    <a:pt x="3596" y="1298"/>
                  </a:lnTo>
                  <a:cubicBezTo>
                    <a:pt x="3596" y="1644"/>
                    <a:pt x="3811" y="1929"/>
                    <a:pt x="4108" y="2025"/>
                  </a:cubicBezTo>
                  <a:lnTo>
                    <a:pt x="4108" y="4763"/>
                  </a:lnTo>
                  <a:lnTo>
                    <a:pt x="2525" y="5168"/>
                  </a:lnTo>
                  <a:lnTo>
                    <a:pt x="2644" y="5680"/>
                  </a:lnTo>
                  <a:lnTo>
                    <a:pt x="4108" y="5299"/>
                  </a:lnTo>
                  <a:lnTo>
                    <a:pt x="4108" y="6775"/>
                  </a:lnTo>
                  <a:lnTo>
                    <a:pt x="489" y="6775"/>
                  </a:lnTo>
                  <a:lnTo>
                    <a:pt x="489" y="6228"/>
                  </a:lnTo>
                  <a:lnTo>
                    <a:pt x="2060" y="5835"/>
                  </a:lnTo>
                  <a:lnTo>
                    <a:pt x="1941" y="5347"/>
                  </a:lnTo>
                  <a:lnTo>
                    <a:pt x="1" y="5835"/>
                  </a:lnTo>
                  <a:lnTo>
                    <a:pt x="1" y="7299"/>
                  </a:lnTo>
                  <a:lnTo>
                    <a:pt x="501" y="7299"/>
                  </a:lnTo>
                  <a:lnTo>
                    <a:pt x="501" y="17074"/>
                  </a:lnTo>
                  <a:lnTo>
                    <a:pt x="1" y="17074"/>
                  </a:lnTo>
                  <a:lnTo>
                    <a:pt x="1" y="17574"/>
                  </a:lnTo>
                  <a:lnTo>
                    <a:pt x="13931" y="17574"/>
                  </a:lnTo>
                  <a:lnTo>
                    <a:pt x="13931" y="17074"/>
                  </a:lnTo>
                  <a:lnTo>
                    <a:pt x="13419" y="17074"/>
                  </a:lnTo>
                  <a:lnTo>
                    <a:pt x="13419" y="16574"/>
                  </a:lnTo>
                  <a:lnTo>
                    <a:pt x="15979" y="16574"/>
                  </a:lnTo>
                  <a:lnTo>
                    <a:pt x="15979" y="14014"/>
                  </a:lnTo>
                  <a:lnTo>
                    <a:pt x="13419" y="14014"/>
                  </a:lnTo>
                  <a:lnTo>
                    <a:pt x="13419" y="13443"/>
                  </a:lnTo>
                  <a:lnTo>
                    <a:pt x="15979" y="13443"/>
                  </a:lnTo>
                  <a:lnTo>
                    <a:pt x="15979" y="10883"/>
                  </a:lnTo>
                  <a:lnTo>
                    <a:pt x="13419" y="10883"/>
                  </a:lnTo>
                  <a:lnTo>
                    <a:pt x="13419" y="10383"/>
                  </a:lnTo>
                  <a:lnTo>
                    <a:pt x="15979" y="10383"/>
                  </a:lnTo>
                  <a:lnTo>
                    <a:pt x="15979" y="7823"/>
                  </a:lnTo>
                  <a:lnTo>
                    <a:pt x="13419" y="7823"/>
                  </a:lnTo>
                  <a:lnTo>
                    <a:pt x="13419" y="7263"/>
                  </a:lnTo>
                  <a:lnTo>
                    <a:pt x="16526" y="7263"/>
                  </a:lnTo>
                  <a:lnTo>
                    <a:pt x="16526" y="17050"/>
                  </a:lnTo>
                  <a:lnTo>
                    <a:pt x="15479" y="17050"/>
                  </a:lnTo>
                  <a:lnTo>
                    <a:pt x="15479" y="17550"/>
                  </a:lnTo>
                  <a:lnTo>
                    <a:pt x="17527" y="17550"/>
                  </a:lnTo>
                  <a:lnTo>
                    <a:pt x="17527" y="17050"/>
                  </a:lnTo>
                  <a:lnTo>
                    <a:pt x="17027" y="17050"/>
                  </a:lnTo>
                  <a:lnTo>
                    <a:pt x="17027" y="7263"/>
                  </a:lnTo>
                  <a:lnTo>
                    <a:pt x="17527" y="7263"/>
                  </a:lnTo>
                  <a:lnTo>
                    <a:pt x="17527" y="5811"/>
                  </a:lnTo>
                  <a:lnTo>
                    <a:pt x="13419" y="4787"/>
                  </a:lnTo>
                  <a:lnTo>
                    <a:pt x="13419" y="2025"/>
                  </a:lnTo>
                  <a:cubicBezTo>
                    <a:pt x="13717" y="1929"/>
                    <a:pt x="13931" y="1644"/>
                    <a:pt x="13931" y="1298"/>
                  </a:cubicBezTo>
                  <a:lnTo>
                    <a:pt x="13931" y="775"/>
                  </a:lnTo>
                  <a:cubicBezTo>
                    <a:pt x="13931" y="346"/>
                    <a:pt x="13586" y="1"/>
                    <a:pt x="131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7"/>
            <p:cNvSpPr/>
            <p:nvPr/>
          </p:nvSpPr>
          <p:spPr>
            <a:xfrm>
              <a:off x="4994650" y="2125700"/>
              <a:ext cx="103025" cy="103300"/>
            </a:xfrm>
            <a:custGeom>
              <a:avLst/>
              <a:gdLst/>
              <a:ahLst/>
              <a:cxnLst/>
              <a:rect l="l" t="t" r="r" b="b"/>
              <a:pathLst>
                <a:path w="4121" h="4132" extrusionOk="0">
                  <a:moveTo>
                    <a:pt x="2573" y="512"/>
                  </a:moveTo>
                  <a:lnTo>
                    <a:pt x="2573" y="1572"/>
                  </a:lnTo>
                  <a:lnTo>
                    <a:pt x="3632" y="1572"/>
                  </a:lnTo>
                  <a:lnTo>
                    <a:pt x="3632" y="2584"/>
                  </a:lnTo>
                  <a:lnTo>
                    <a:pt x="2573" y="2584"/>
                  </a:lnTo>
                  <a:lnTo>
                    <a:pt x="2573" y="3643"/>
                  </a:lnTo>
                  <a:lnTo>
                    <a:pt x="1561" y="3643"/>
                  </a:lnTo>
                  <a:lnTo>
                    <a:pt x="1561" y="2631"/>
                  </a:lnTo>
                  <a:lnTo>
                    <a:pt x="513" y="2631"/>
                  </a:lnTo>
                  <a:lnTo>
                    <a:pt x="513" y="1572"/>
                  </a:lnTo>
                  <a:lnTo>
                    <a:pt x="1561" y="1572"/>
                  </a:lnTo>
                  <a:lnTo>
                    <a:pt x="1561" y="512"/>
                  </a:lnTo>
                  <a:close/>
                  <a:moveTo>
                    <a:pt x="1061" y="0"/>
                  </a:moveTo>
                  <a:lnTo>
                    <a:pt x="1061" y="1060"/>
                  </a:lnTo>
                  <a:lnTo>
                    <a:pt x="1" y="1060"/>
                  </a:lnTo>
                  <a:lnTo>
                    <a:pt x="1" y="3119"/>
                  </a:lnTo>
                  <a:lnTo>
                    <a:pt x="1061" y="3119"/>
                  </a:lnTo>
                  <a:lnTo>
                    <a:pt x="1061" y="4132"/>
                  </a:lnTo>
                  <a:lnTo>
                    <a:pt x="3073" y="4132"/>
                  </a:lnTo>
                  <a:lnTo>
                    <a:pt x="3073" y="3119"/>
                  </a:lnTo>
                  <a:lnTo>
                    <a:pt x="4120" y="3119"/>
                  </a:lnTo>
                  <a:lnTo>
                    <a:pt x="4120" y="1060"/>
                  </a:lnTo>
                  <a:lnTo>
                    <a:pt x="3073" y="1060"/>
                  </a:lnTo>
                  <a:lnTo>
                    <a:pt x="3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7"/>
            <p:cNvSpPr/>
            <p:nvPr/>
          </p:nvSpPr>
          <p:spPr>
            <a:xfrm>
              <a:off x="5124150" y="2119150"/>
              <a:ext cx="12525" cy="12825"/>
            </a:xfrm>
            <a:custGeom>
              <a:avLst/>
              <a:gdLst/>
              <a:ahLst/>
              <a:cxnLst/>
              <a:rect l="l" t="t" r="r" b="b"/>
              <a:pathLst>
                <a:path w="501" h="513" extrusionOk="0">
                  <a:moveTo>
                    <a:pt x="0" y="0"/>
                  </a:moveTo>
                  <a:lnTo>
                    <a:pt x="0" y="512"/>
                  </a:lnTo>
                  <a:lnTo>
                    <a:pt x="500" y="512"/>
                  </a:lnTo>
                  <a:lnTo>
                    <a:pt x="5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7"/>
            <p:cNvSpPr/>
            <p:nvPr/>
          </p:nvSpPr>
          <p:spPr>
            <a:xfrm>
              <a:off x="5124150" y="2094125"/>
              <a:ext cx="12525" cy="12825"/>
            </a:xfrm>
            <a:custGeom>
              <a:avLst/>
              <a:gdLst/>
              <a:ahLst/>
              <a:cxnLst/>
              <a:rect l="l" t="t" r="r" b="b"/>
              <a:pathLst>
                <a:path w="501" h="513" extrusionOk="0">
                  <a:moveTo>
                    <a:pt x="0" y="1"/>
                  </a:moveTo>
                  <a:lnTo>
                    <a:pt x="0" y="513"/>
                  </a:lnTo>
                  <a:lnTo>
                    <a:pt x="500" y="513"/>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31" name="Google Shape;1531;p47"/>
          <p:cNvPicPr preferRelativeResize="0"/>
          <p:nvPr/>
        </p:nvPicPr>
        <p:blipFill>
          <a:blip r:embed="rId3">
            <a:alphaModFix/>
          </a:blip>
          <a:stretch>
            <a:fillRect/>
          </a:stretch>
        </p:blipFill>
        <p:spPr>
          <a:xfrm rot="899998">
            <a:off x="433141" y="2048669"/>
            <a:ext cx="493997" cy="451751"/>
          </a:xfrm>
          <a:prstGeom prst="rect">
            <a:avLst/>
          </a:prstGeom>
          <a:noFill/>
          <a:ln>
            <a:noFill/>
          </a:ln>
        </p:spPr>
      </p:pic>
      <p:pic>
        <p:nvPicPr>
          <p:cNvPr id="1532" name="Google Shape;1532;p47"/>
          <p:cNvPicPr preferRelativeResize="0"/>
          <p:nvPr/>
        </p:nvPicPr>
        <p:blipFill>
          <a:blip r:embed="rId4">
            <a:alphaModFix/>
          </a:blip>
          <a:stretch>
            <a:fillRect/>
          </a:stretch>
        </p:blipFill>
        <p:spPr>
          <a:xfrm rot="1288032" flipH="1">
            <a:off x="6435994" y="2980542"/>
            <a:ext cx="535946" cy="500209"/>
          </a:xfrm>
          <a:prstGeom prst="rect">
            <a:avLst/>
          </a:prstGeom>
          <a:noFill/>
          <a:ln>
            <a:noFill/>
          </a:ln>
        </p:spPr>
      </p:pic>
      <p:sp>
        <p:nvSpPr>
          <p:cNvPr id="1533" name="Google Shape;1533;p47"/>
          <p:cNvSpPr/>
          <p:nvPr/>
        </p:nvSpPr>
        <p:spPr>
          <a:xfrm>
            <a:off x="2584848" y="2022013"/>
            <a:ext cx="312600" cy="312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7"/>
          <p:cNvSpPr txBox="1">
            <a:spLocks noGrp="1"/>
          </p:cNvSpPr>
          <p:nvPr>
            <p:ph type="title" idx="4294967295"/>
          </p:nvPr>
        </p:nvSpPr>
        <p:spPr>
          <a:xfrm>
            <a:off x="2632542" y="2069113"/>
            <a:ext cx="217200" cy="218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lt1"/>
                </a:solidFill>
              </a:rPr>
              <a:t>1</a:t>
            </a:r>
            <a:endParaRPr sz="1600">
              <a:solidFill>
                <a:schemeClr val="lt1"/>
              </a:solidFill>
            </a:endParaRPr>
          </a:p>
        </p:txBody>
      </p:sp>
      <p:cxnSp>
        <p:nvCxnSpPr>
          <p:cNvPr id="1535" name="Google Shape;1535;p47"/>
          <p:cNvCxnSpPr>
            <a:stCxn id="1533" idx="6"/>
            <a:endCxn id="1494" idx="2"/>
          </p:cNvCxnSpPr>
          <p:nvPr/>
        </p:nvCxnSpPr>
        <p:spPr>
          <a:xfrm>
            <a:off x="2897448" y="2178313"/>
            <a:ext cx="254700" cy="0"/>
          </a:xfrm>
          <a:prstGeom prst="straightConnector1">
            <a:avLst/>
          </a:prstGeom>
          <a:noFill/>
          <a:ln w="19050" cap="flat" cmpd="sng">
            <a:solidFill>
              <a:schemeClr val="accent1"/>
            </a:solidFill>
            <a:prstDash val="solid"/>
            <a:round/>
            <a:headEnd type="none" w="med" len="med"/>
            <a:tailEnd type="none" w="med" len="med"/>
          </a:ln>
        </p:spPr>
      </p:cxnSp>
      <p:sp>
        <p:nvSpPr>
          <p:cNvPr id="1536" name="Google Shape;1536;p47"/>
          <p:cNvSpPr/>
          <p:nvPr/>
        </p:nvSpPr>
        <p:spPr>
          <a:xfrm>
            <a:off x="3998735" y="1406463"/>
            <a:ext cx="312600" cy="312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7"/>
          <p:cNvSpPr txBox="1">
            <a:spLocks noGrp="1"/>
          </p:cNvSpPr>
          <p:nvPr>
            <p:ph type="title" idx="4294967295"/>
          </p:nvPr>
        </p:nvSpPr>
        <p:spPr>
          <a:xfrm>
            <a:off x="4046430" y="1453563"/>
            <a:ext cx="217200" cy="218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lt1"/>
                </a:solidFill>
              </a:rPr>
              <a:t>2</a:t>
            </a:r>
            <a:endParaRPr sz="1600">
              <a:solidFill>
                <a:schemeClr val="lt1"/>
              </a:solidFill>
            </a:endParaRPr>
          </a:p>
        </p:txBody>
      </p:sp>
      <p:sp>
        <p:nvSpPr>
          <p:cNvPr id="1538" name="Google Shape;1538;p47"/>
          <p:cNvSpPr/>
          <p:nvPr/>
        </p:nvSpPr>
        <p:spPr>
          <a:xfrm>
            <a:off x="5226360" y="2675888"/>
            <a:ext cx="312600" cy="312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7"/>
          <p:cNvSpPr txBox="1">
            <a:spLocks noGrp="1"/>
          </p:cNvSpPr>
          <p:nvPr>
            <p:ph type="title" idx="4294967295"/>
          </p:nvPr>
        </p:nvSpPr>
        <p:spPr>
          <a:xfrm>
            <a:off x="5274067" y="2732888"/>
            <a:ext cx="217200" cy="218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lt1"/>
                </a:solidFill>
              </a:rPr>
              <a:t>3</a:t>
            </a:r>
            <a:endParaRPr sz="1600">
              <a:solidFill>
                <a:schemeClr val="lt1"/>
              </a:solidFill>
            </a:endParaRPr>
          </a:p>
        </p:txBody>
      </p:sp>
      <p:sp>
        <p:nvSpPr>
          <p:cNvPr id="1540" name="Google Shape;1540;p47"/>
          <p:cNvSpPr/>
          <p:nvPr/>
        </p:nvSpPr>
        <p:spPr>
          <a:xfrm>
            <a:off x="6502985" y="1406463"/>
            <a:ext cx="312600" cy="312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7"/>
          <p:cNvSpPr txBox="1">
            <a:spLocks noGrp="1"/>
          </p:cNvSpPr>
          <p:nvPr>
            <p:ph type="title" idx="4294967295"/>
          </p:nvPr>
        </p:nvSpPr>
        <p:spPr>
          <a:xfrm>
            <a:off x="6550680" y="1453563"/>
            <a:ext cx="217200" cy="218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lt1"/>
                </a:solidFill>
              </a:rPr>
              <a:t>4</a:t>
            </a:r>
            <a:endParaRPr sz="1600">
              <a:solidFill>
                <a:schemeClr val="lt1"/>
              </a:solidFill>
            </a:endParaRPr>
          </a:p>
        </p:txBody>
      </p:sp>
      <p:sp>
        <p:nvSpPr>
          <p:cNvPr id="1542" name="Google Shape;1542;p47"/>
          <p:cNvSpPr/>
          <p:nvPr/>
        </p:nvSpPr>
        <p:spPr>
          <a:xfrm>
            <a:off x="1333974" y="1392975"/>
            <a:ext cx="979382" cy="961522"/>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4" name="Google Shape;1544;p47"/>
          <p:cNvGrpSpPr/>
          <p:nvPr/>
        </p:nvGrpSpPr>
        <p:grpSpPr>
          <a:xfrm>
            <a:off x="491955" y="910842"/>
            <a:ext cx="1525021" cy="887596"/>
            <a:chOff x="308254" y="3379154"/>
            <a:chExt cx="1525021" cy="887596"/>
          </a:xfrm>
        </p:grpSpPr>
        <p:sp>
          <p:nvSpPr>
            <p:cNvPr id="1545" name="Google Shape;1545;p47"/>
            <p:cNvSpPr/>
            <p:nvPr/>
          </p:nvSpPr>
          <p:spPr>
            <a:xfrm>
              <a:off x="308254" y="3379154"/>
              <a:ext cx="438475" cy="348900"/>
            </a:xfrm>
            <a:custGeom>
              <a:avLst/>
              <a:gdLst/>
              <a:ahLst/>
              <a:cxnLst/>
              <a:rect l="l" t="t" r="r" b="b"/>
              <a:pathLst>
                <a:path w="17539" h="13956" extrusionOk="0">
                  <a:moveTo>
                    <a:pt x="7454" y="4621"/>
                  </a:moveTo>
                  <a:lnTo>
                    <a:pt x="9597" y="8252"/>
                  </a:lnTo>
                  <a:lnTo>
                    <a:pt x="10668" y="6657"/>
                  </a:lnTo>
                  <a:lnTo>
                    <a:pt x="17002" y="6657"/>
                  </a:lnTo>
                  <a:lnTo>
                    <a:pt x="17002" y="7169"/>
                  </a:lnTo>
                  <a:lnTo>
                    <a:pt x="14300" y="7169"/>
                  </a:lnTo>
                  <a:lnTo>
                    <a:pt x="14300" y="7717"/>
                  </a:lnTo>
                  <a:lnTo>
                    <a:pt x="15574" y="7717"/>
                  </a:lnTo>
                  <a:cubicBezTo>
                    <a:pt x="14990" y="8907"/>
                    <a:pt x="14073" y="10074"/>
                    <a:pt x="12871" y="11050"/>
                  </a:cubicBezTo>
                  <a:cubicBezTo>
                    <a:pt x="11645" y="12062"/>
                    <a:pt x="10228" y="12872"/>
                    <a:pt x="8763" y="13348"/>
                  </a:cubicBezTo>
                  <a:cubicBezTo>
                    <a:pt x="7287" y="12848"/>
                    <a:pt x="5870" y="12062"/>
                    <a:pt x="4656" y="11050"/>
                  </a:cubicBezTo>
                  <a:cubicBezTo>
                    <a:pt x="3465" y="10050"/>
                    <a:pt x="2524" y="8907"/>
                    <a:pt x="1941" y="7717"/>
                  </a:cubicBezTo>
                  <a:lnTo>
                    <a:pt x="3286" y="7717"/>
                  </a:lnTo>
                  <a:lnTo>
                    <a:pt x="3941" y="7109"/>
                  </a:lnTo>
                  <a:lnTo>
                    <a:pt x="5489" y="8824"/>
                  </a:lnTo>
                  <a:lnTo>
                    <a:pt x="7311" y="6454"/>
                  </a:lnTo>
                  <a:lnTo>
                    <a:pt x="9513" y="10276"/>
                  </a:lnTo>
                  <a:lnTo>
                    <a:pt x="11216" y="7717"/>
                  </a:lnTo>
                  <a:lnTo>
                    <a:pt x="12716" y="7717"/>
                  </a:lnTo>
                  <a:lnTo>
                    <a:pt x="12716" y="7169"/>
                  </a:lnTo>
                  <a:lnTo>
                    <a:pt x="10942" y="7169"/>
                  </a:lnTo>
                  <a:lnTo>
                    <a:pt x="9561" y="9217"/>
                  </a:lnTo>
                  <a:lnTo>
                    <a:pt x="7394" y="5526"/>
                  </a:lnTo>
                  <a:lnTo>
                    <a:pt x="5453" y="7955"/>
                  </a:lnTo>
                  <a:lnTo>
                    <a:pt x="3965" y="6347"/>
                  </a:lnTo>
                  <a:lnTo>
                    <a:pt x="3072" y="7157"/>
                  </a:lnTo>
                  <a:lnTo>
                    <a:pt x="488" y="7157"/>
                  </a:lnTo>
                  <a:lnTo>
                    <a:pt x="488" y="6645"/>
                  </a:lnTo>
                  <a:lnTo>
                    <a:pt x="2882" y="6645"/>
                  </a:lnTo>
                  <a:lnTo>
                    <a:pt x="4001" y="5633"/>
                  </a:lnTo>
                  <a:lnTo>
                    <a:pt x="5429" y="7169"/>
                  </a:lnTo>
                  <a:lnTo>
                    <a:pt x="7454" y="4621"/>
                  </a:lnTo>
                  <a:close/>
                  <a:moveTo>
                    <a:pt x="12682" y="1"/>
                  </a:moveTo>
                  <a:cubicBezTo>
                    <a:pt x="12255" y="1"/>
                    <a:pt x="11821" y="69"/>
                    <a:pt x="11395" y="204"/>
                  </a:cubicBezTo>
                  <a:cubicBezTo>
                    <a:pt x="10466" y="501"/>
                    <a:pt x="9573" y="1085"/>
                    <a:pt x="8763" y="1942"/>
                  </a:cubicBezTo>
                  <a:cubicBezTo>
                    <a:pt x="7566" y="687"/>
                    <a:pt x="6179" y="11"/>
                    <a:pt x="4829" y="11"/>
                  </a:cubicBezTo>
                  <a:cubicBezTo>
                    <a:pt x="4783" y="11"/>
                    <a:pt x="4737" y="12"/>
                    <a:pt x="4691" y="13"/>
                  </a:cubicBezTo>
                  <a:cubicBezTo>
                    <a:pt x="3536" y="49"/>
                    <a:pt x="2477" y="585"/>
                    <a:pt x="1739" y="1537"/>
                  </a:cubicBezTo>
                  <a:lnTo>
                    <a:pt x="2131" y="1859"/>
                  </a:lnTo>
                  <a:cubicBezTo>
                    <a:pt x="2774" y="1025"/>
                    <a:pt x="3703" y="549"/>
                    <a:pt x="4715" y="513"/>
                  </a:cubicBezTo>
                  <a:cubicBezTo>
                    <a:pt x="4757" y="512"/>
                    <a:pt x="4799" y="511"/>
                    <a:pt x="4840" y="511"/>
                  </a:cubicBezTo>
                  <a:cubicBezTo>
                    <a:pt x="6112" y="511"/>
                    <a:pt x="7431" y="1210"/>
                    <a:pt x="8561" y="2490"/>
                  </a:cubicBezTo>
                  <a:lnTo>
                    <a:pt x="8763" y="2704"/>
                  </a:lnTo>
                  <a:lnTo>
                    <a:pt x="8954" y="2490"/>
                  </a:lnTo>
                  <a:cubicBezTo>
                    <a:pt x="9751" y="1585"/>
                    <a:pt x="10633" y="990"/>
                    <a:pt x="11537" y="692"/>
                  </a:cubicBezTo>
                  <a:cubicBezTo>
                    <a:pt x="11920" y="574"/>
                    <a:pt x="12305" y="514"/>
                    <a:pt x="12681" y="514"/>
                  </a:cubicBezTo>
                  <a:cubicBezTo>
                    <a:pt x="13102" y="514"/>
                    <a:pt x="13511" y="589"/>
                    <a:pt x="13895" y="739"/>
                  </a:cubicBezTo>
                  <a:cubicBezTo>
                    <a:pt x="14597" y="1001"/>
                    <a:pt x="15193" y="1513"/>
                    <a:pt x="15609" y="2180"/>
                  </a:cubicBezTo>
                  <a:cubicBezTo>
                    <a:pt x="16050" y="2895"/>
                    <a:pt x="16276" y="3764"/>
                    <a:pt x="16276" y="4716"/>
                  </a:cubicBezTo>
                  <a:cubicBezTo>
                    <a:pt x="16276" y="5192"/>
                    <a:pt x="16217" y="5681"/>
                    <a:pt x="16109" y="6157"/>
                  </a:cubicBezTo>
                  <a:lnTo>
                    <a:pt x="10394" y="6157"/>
                  </a:lnTo>
                  <a:lnTo>
                    <a:pt x="9620" y="7336"/>
                  </a:lnTo>
                  <a:lnTo>
                    <a:pt x="7537" y="3668"/>
                  </a:lnTo>
                  <a:lnTo>
                    <a:pt x="5429" y="6419"/>
                  </a:lnTo>
                  <a:lnTo>
                    <a:pt x="4060" y="4907"/>
                  </a:lnTo>
                  <a:lnTo>
                    <a:pt x="2703" y="6169"/>
                  </a:lnTo>
                  <a:lnTo>
                    <a:pt x="1417" y="6169"/>
                  </a:lnTo>
                  <a:cubicBezTo>
                    <a:pt x="1322" y="5692"/>
                    <a:pt x="1250" y="5204"/>
                    <a:pt x="1250" y="4728"/>
                  </a:cubicBezTo>
                  <a:cubicBezTo>
                    <a:pt x="1250" y="3811"/>
                    <a:pt x="1477" y="2966"/>
                    <a:pt x="1893" y="2263"/>
                  </a:cubicBezTo>
                  <a:lnTo>
                    <a:pt x="1453" y="2002"/>
                  </a:lnTo>
                  <a:cubicBezTo>
                    <a:pt x="988" y="2775"/>
                    <a:pt x="750" y="3716"/>
                    <a:pt x="750" y="4728"/>
                  </a:cubicBezTo>
                  <a:cubicBezTo>
                    <a:pt x="750" y="5204"/>
                    <a:pt x="798" y="5692"/>
                    <a:pt x="893" y="6169"/>
                  </a:cubicBezTo>
                  <a:lnTo>
                    <a:pt x="0" y="6169"/>
                  </a:lnTo>
                  <a:lnTo>
                    <a:pt x="0" y="7717"/>
                  </a:lnTo>
                  <a:lnTo>
                    <a:pt x="1405" y="7717"/>
                  </a:lnTo>
                  <a:cubicBezTo>
                    <a:pt x="2608" y="10443"/>
                    <a:pt x="5453" y="12872"/>
                    <a:pt x="8692" y="13920"/>
                  </a:cubicBezTo>
                  <a:lnTo>
                    <a:pt x="8775" y="13955"/>
                  </a:lnTo>
                  <a:lnTo>
                    <a:pt x="8847" y="13920"/>
                  </a:lnTo>
                  <a:cubicBezTo>
                    <a:pt x="12085" y="12872"/>
                    <a:pt x="14931" y="10443"/>
                    <a:pt x="16133" y="7717"/>
                  </a:cubicBezTo>
                  <a:lnTo>
                    <a:pt x="17538" y="7717"/>
                  </a:lnTo>
                  <a:lnTo>
                    <a:pt x="17538" y="6157"/>
                  </a:lnTo>
                  <a:lnTo>
                    <a:pt x="16645" y="6157"/>
                  </a:lnTo>
                  <a:cubicBezTo>
                    <a:pt x="16752" y="5681"/>
                    <a:pt x="16800" y="5192"/>
                    <a:pt x="16800" y="4716"/>
                  </a:cubicBezTo>
                  <a:cubicBezTo>
                    <a:pt x="16800" y="3668"/>
                    <a:pt x="16526" y="2704"/>
                    <a:pt x="16038" y="1918"/>
                  </a:cubicBezTo>
                  <a:cubicBezTo>
                    <a:pt x="15562" y="1144"/>
                    <a:pt x="14871" y="573"/>
                    <a:pt x="14073" y="263"/>
                  </a:cubicBezTo>
                  <a:cubicBezTo>
                    <a:pt x="13633" y="87"/>
                    <a:pt x="13162" y="1"/>
                    <a:pt x="126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7"/>
            <p:cNvSpPr/>
            <p:nvPr/>
          </p:nvSpPr>
          <p:spPr>
            <a:xfrm>
              <a:off x="1804675" y="4253925"/>
              <a:ext cx="12525" cy="12825"/>
            </a:xfrm>
            <a:custGeom>
              <a:avLst/>
              <a:gdLst/>
              <a:ahLst/>
              <a:cxnLst/>
              <a:rect l="l" t="t" r="r" b="b"/>
              <a:pathLst>
                <a:path w="501" h="513" extrusionOk="0">
                  <a:moveTo>
                    <a:pt x="1" y="1"/>
                  </a:moveTo>
                  <a:lnTo>
                    <a:pt x="1" y="513"/>
                  </a:lnTo>
                  <a:lnTo>
                    <a:pt x="501" y="513"/>
                  </a:lnTo>
                  <a:lnTo>
                    <a:pt x="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7"/>
            <p:cNvSpPr/>
            <p:nvPr/>
          </p:nvSpPr>
          <p:spPr>
            <a:xfrm>
              <a:off x="1820450" y="4120575"/>
              <a:ext cx="12825" cy="12525"/>
            </a:xfrm>
            <a:custGeom>
              <a:avLst/>
              <a:gdLst/>
              <a:ahLst/>
              <a:cxnLst/>
              <a:rect l="l" t="t" r="r" b="b"/>
              <a:pathLst>
                <a:path w="513" h="501" extrusionOk="0">
                  <a:moveTo>
                    <a:pt x="1" y="1"/>
                  </a:moveTo>
                  <a:lnTo>
                    <a:pt x="1" y="501"/>
                  </a:lnTo>
                  <a:lnTo>
                    <a:pt x="513" y="501"/>
                  </a:lnTo>
                  <a:lnTo>
                    <a:pt x="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7"/>
            <p:cNvSpPr/>
            <p:nvPr/>
          </p:nvSpPr>
          <p:spPr>
            <a:xfrm>
              <a:off x="1795750" y="4106875"/>
              <a:ext cx="12525" cy="12525"/>
            </a:xfrm>
            <a:custGeom>
              <a:avLst/>
              <a:gdLst/>
              <a:ahLst/>
              <a:cxnLst/>
              <a:rect l="l" t="t" r="r" b="b"/>
              <a:pathLst>
                <a:path w="501" h="501" extrusionOk="0">
                  <a:moveTo>
                    <a:pt x="0" y="1"/>
                  </a:moveTo>
                  <a:lnTo>
                    <a:pt x="0" y="501"/>
                  </a:lnTo>
                  <a:lnTo>
                    <a:pt x="500" y="501"/>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47"/>
          <p:cNvGrpSpPr/>
          <p:nvPr/>
        </p:nvGrpSpPr>
        <p:grpSpPr>
          <a:xfrm>
            <a:off x="464755" y="3278876"/>
            <a:ext cx="385354" cy="379625"/>
            <a:chOff x="1942199" y="1395825"/>
            <a:chExt cx="442325" cy="435800"/>
          </a:xfrm>
        </p:grpSpPr>
        <p:sp>
          <p:nvSpPr>
            <p:cNvPr id="1550" name="Google Shape;1550;p47"/>
            <p:cNvSpPr/>
            <p:nvPr/>
          </p:nvSpPr>
          <p:spPr>
            <a:xfrm>
              <a:off x="1942199" y="1395825"/>
              <a:ext cx="442325" cy="435800"/>
            </a:xfrm>
            <a:custGeom>
              <a:avLst/>
              <a:gdLst/>
              <a:ahLst/>
              <a:cxnLst/>
              <a:rect l="l" t="t" r="r" b="b"/>
              <a:pathLst>
                <a:path w="17693" h="17432" extrusionOk="0">
                  <a:moveTo>
                    <a:pt x="14026" y="477"/>
                  </a:moveTo>
                  <a:cubicBezTo>
                    <a:pt x="15717" y="477"/>
                    <a:pt x="17098" y="1858"/>
                    <a:pt x="17098" y="3561"/>
                  </a:cubicBezTo>
                  <a:cubicBezTo>
                    <a:pt x="17098" y="5252"/>
                    <a:pt x="15717" y="6645"/>
                    <a:pt x="14026" y="6645"/>
                  </a:cubicBezTo>
                  <a:cubicBezTo>
                    <a:pt x="13466" y="6645"/>
                    <a:pt x="12919" y="6490"/>
                    <a:pt x="12454" y="6204"/>
                  </a:cubicBezTo>
                  <a:lnTo>
                    <a:pt x="12395" y="6180"/>
                  </a:lnTo>
                  <a:lnTo>
                    <a:pt x="11418" y="6180"/>
                  </a:lnTo>
                  <a:lnTo>
                    <a:pt x="11418" y="5180"/>
                  </a:lnTo>
                  <a:lnTo>
                    <a:pt x="11383" y="5121"/>
                  </a:lnTo>
                  <a:cubicBezTo>
                    <a:pt x="11109" y="4644"/>
                    <a:pt x="10954" y="4109"/>
                    <a:pt x="10954" y="3561"/>
                  </a:cubicBezTo>
                  <a:cubicBezTo>
                    <a:pt x="10942" y="1858"/>
                    <a:pt x="12323" y="477"/>
                    <a:pt x="14026" y="477"/>
                  </a:cubicBezTo>
                  <a:close/>
                  <a:moveTo>
                    <a:pt x="10930" y="5585"/>
                  </a:moveTo>
                  <a:lnTo>
                    <a:pt x="10930" y="6657"/>
                  </a:lnTo>
                  <a:lnTo>
                    <a:pt x="12299" y="6657"/>
                  </a:lnTo>
                  <a:cubicBezTo>
                    <a:pt x="12811" y="6954"/>
                    <a:pt x="13407" y="7097"/>
                    <a:pt x="14002" y="7109"/>
                  </a:cubicBezTo>
                  <a:cubicBezTo>
                    <a:pt x="14824" y="8383"/>
                    <a:pt x="15336" y="10074"/>
                    <a:pt x="15609" y="11276"/>
                  </a:cubicBezTo>
                  <a:cubicBezTo>
                    <a:pt x="15967" y="12967"/>
                    <a:pt x="16086" y="14396"/>
                    <a:pt x="16086" y="15122"/>
                  </a:cubicBezTo>
                  <a:cubicBezTo>
                    <a:pt x="16086" y="16003"/>
                    <a:pt x="15931" y="16563"/>
                    <a:pt x="15633" y="16801"/>
                  </a:cubicBezTo>
                  <a:cubicBezTo>
                    <a:pt x="15472" y="16926"/>
                    <a:pt x="15269" y="16973"/>
                    <a:pt x="15034" y="16973"/>
                  </a:cubicBezTo>
                  <a:cubicBezTo>
                    <a:pt x="14713" y="16973"/>
                    <a:pt x="14332" y="16885"/>
                    <a:pt x="13919" y="16789"/>
                  </a:cubicBezTo>
                  <a:cubicBezTo>
                    <a:pt x="13430" y="16687"/>
                    <a:pt x="12932" y="16576"/>
                    <a:pt x="12448" y="16576"/>
                  </a:cubicBezTo>
                  <a:cubicBezTo>
                    <a:pt x="12366" y="16576"/>
                    <a:pt x="12285" y="16579"/>
                    <a:pt x="12204" y="16586"/>
                  </a:cubicBezTo>
                  <a:cubicBezTo>
                    <a:pt x="12140" y="16591"/>
                    <a:pt x="12077" y="16594"/>
                    <a:pt x="12015" y="16594"/>
                  </a:cubicBezTo>
                  <a:cubicBezTo>
                    <a:pt x="11614" y="16594"/>
                    <a:pt x="11284" y="16489"/>
                    <a:pt x="11025" y="16241"/>
                  </a:cubicBezTo>
                  <a:cubicBezTo>
                    <a:pt x="10109" y="15372"/>
                    <a:pt x="10121" y="13050"/>
                    <a:pt x="10156" y="10812"/>
                  </a:cubicBezTo>
                  <a:lnTo>
                    <a:pt x="10156" y="10419"/>
                  </a:lnTo>
                  <a:cubicBezTo>
                    <a:pt x="11061" y="10728"/>
                    <a:pt x="11978" y="11776"/>
                    <a:pt x="12692" y="12991"/>
                  </a:cubicBezTo>
                  <a:lnTo>
                    <a:pt x="11799" y="14622"/>
                  </a:lnTo>
                  <a:lnTo>
                    <a:pt x="12252" y="14872"/>
                  </a:lnTo>
                  <a:lnTo>
                    <a:pt x="12990" y="13526"/>
                  </a:lnTo>
                  <a:cubicBezTo>
                    <a:pt x="13311" y="14146"/>
                    <a:pt x="13573" y="14765"/>
                    <a:pt x="13752" y="15372"/>
                  </a:cubicBezTo>
                  <a:lnTo>
                    <a:pt x="14240" y="15229"/>
                  </a:lnTo>
                  <a:cubicBezTo>
                    <a:pt x="13871" y="14003"/>
                    <a:pt x="13228" y="12741"/>
                    <a:pt x="12502" y="11764"/>
                  </a:cubicBezTo>
                  <a:cubicBezTo>
                    <a:pt x="12454" y="11705"/>
                    <a:pt x="12430" y="11657"/>
                    <a:pt x="12383" y="11610"/>
                  </a:cubicBezTo>
                  <a:lnTo>
                    <a:pt x="12383" y="11610"/>
                  </a:lnTo>
                  <a:lnTo>
                    <a:pt x="13645" y="11848"/>
                  </a:lnTo>
                  <a:lnTo>
                    <a:pt x="13740" y="11348"/>
                  </a:lnTo>
                  <a:lnTo>
                    <a:pt x="11835" y="10979"/>
                  </a:lnTo>
                  <a:cubicBezTo>
                    <a:pt x="11347" y="10478"/>
                    <a:pt x="10895" y="10193"/>
                    <a:pt x="10525" y="10026"/>
                  </a:cubicBezTo>
                  <a:cubicBezTo>
                    <a:pt x="10609" y="9907"/>
                    <a:pt x="10668" y="9752"/>
                    <a:pt x="10668" y="9585"/>
                  </a:cubicBezTo>
                  <a:cubicBezTo>
                    <a:pt x="10668" y="9407"/>
                    <a:pt x="10609" y="9228"/>
                    <a:pt x="10514" y="9109"/>
                  </a:cubicBezTo>
                  <a:cubicBezTo>
                    <a:pt x="10835" y="8990"/>
                    <a:pt x="11180" y="8919"/>
                    <a:pt x="11502" y="8859"/>
                  </a:cubicBezTo>
                  <a:lnTo>
                    <a:pt x="11978" y="9752"/>
                  </a:lnTo>
                  <a:lnTo>
                    <a:pt x="12442" y="9514"/>
                  </a:lnTo>
                  <a:lnTo>
                    <a:pt x="12073" y="8800"/>
                  </a:lnTo>
                  <a:cubicBezTo>
                    <a:pt x="12125" y="8798"/>
                    <a:pt x="12175" y="8798"/>
                    <a:pt x="12225" y="8798"/>
                  </a:cubicBezTo>
                  <a:cubicBezTo>
                    <a:pt x="12594" y="8798"/>
                    <a:pt x="12930" y="8838"/>
                    <a:pt x="13192" y="8943"/>
                  </a:cubicBezTo>
                  <a:lnTo>
                    <a:pt x="13383" y="8466"/>
                  </a:lnTo>
                  <a:cubicBezTo>
                    <a:pt x="13022" y="8331"/>
                    <a:pt x="12619" y="8286"/>
                    <a:pt x="12251" y="8286"/>
                  </a:cubicBezTo>
                  <a:cubicBezTo>
                    <a:pt x="12036" y="8286"/>
                    <a:pt x="11832" y="8301"/>
                    <a:pt x="11657" y="8323"/>
                  </a:cubicBezTo>
                  <a:cubicBezTo>
                    <a:pt x="11145" y="8383"/>
                    <a:pt x="10644" y="8502"/>
                    <a:pt x="10180" y="8681"/>
                  </a:cubicBezTo>
                  <a:cubicBezTo>
                    <a:pt x="10192" y="8145"/>
                    <a:pt x="10216" y="7514"/>
                    <a:pt x="10299" y="6740"/>
                  </a:cubicBezTo>
                  <a:cubicBezTo>
                    <a:pt x="10359" y="6192"/>
                    <a:pt x="10597" y="5776"/>
                    <a:pt x="10930" y="5585"/>
                  </a:cubicBezTo>
                  <a:close/>
                  <a:moveTo>
                    <a:pt x="14062" y="1"/>
                  </a:moveTo>
                  <a:cubicBezTo>
                    <a:pt x="12073" y="1"/>
                    <a:pt x="10430" y="1608"/>
                    <a:pt x="10430" y="3573"/>
                  </a:cubicBezTo>
                  <a:cubicBezTo>
                    <a:pt x="10430" y="4109"/>
                    <a:pt x="10549" y="4633"/>
                    <a:pt x="10775" y="5109"/>
                  </a:cubicBezTo>
                  <a:cubicBezTo>
                    <a:pt x="10228" y="5347"/>
                    <a:pt x="9835" y="5942"/>
                    <a:pt x="9752" y="6716"/>
                  </a:cubicBezTo>
                  <a:cubicBezTo>
                    <a:pt x="9656" y="7550"/>
                    <a:pt x="9632" y="8216"/>
                    <a:pt x="9632" y="8788"/>
                  </a:cubicBezTo>
                  <a:cubicBezTo>
                    <a:pt x="9335" y="8681"/>
                    <a:pt x="9109" y="8383"/>
                    <a:pt x="9109" y="8073"/>
                  </a:cubicBezTo>
                  <a:lnTo>
                    <a:pt x="9109" y="6549"/>
                  </a:lnTo>
                  <a:lnTo>
                    <a:pt x="8609" y="6549"/>
                  </a:lnTo>
                  <a:lnTo>
                    <a:pt x="8609" y="8085"/>
                  </a:lnTo>
                  <a:cubicBezTo>
                    <a:pt x="8609" y="8085"/>
                    <a:pt x="9156" y="9359"/>
                    <a:pt x="9859" y="9359"/>
                  </a:cubicBezTo>
                  <a:cubicBezTo>
                    <a:pt x="10002" y="9359"/>
                    <a:pt x="10109" y="9478"/>
                    <a:pt x="10109" y="9621"/>
                  </a:cubicBezTo>
                  <a:cubicBezTo>
                    <a:pt x="10109" y="9764"/>
                    <a:pt x="9990" y="9871"/>
                    <a:pt x="9859" y="9871"/>
                  </a:cubicBezTo>
                  <a:cubicBezTo>
                    <a:pt x="9335" y="9871"/>
                    <a:pt x="8847" y="9645"/>
                    <a:pt x="8501" y="9264"/>
                  </a:cubicBezTo>
                  <a:lnTo>
                    <a:pt x="8311" y="9038"/>
                  </a:lnTo>
                  <a:lnTo>
                    <a:pt x="8108" y="9264"/>
                  </a:lnTo>
                  <a:cubicBezTo>
                    <a:pt x="7775" y="9645"/>
                    <a:pt x="7275" y="9871"/>
                    <a:pt x="6763" y="9871"/>
                  </a:cubicBezTo>
                  <a:cubicBezTo>
                    <a:pt x="6608" y="9871"/>
                    <a:pt x="6501" y="9752"/>
                    <a:pt x="6501" y="9621"/>
                  </a:cubicBezTo>
                  <a:cubicBezTo>
                    <a:pt x="6501" y="9466"/>
                    <a:pt x="6620" y="9359"/>
                    <a:pt x="6763" y="9359"/>
                  </a:cubicBezTo>
                  <a:cubicBezTo>
                    <a:pt x="7477" y="9359"/>
                    <a:pt x="8037" y="8788"/>
                    <a:pt x="8037" y="8085"/>
                  </a:cubicBezTo>
                  <a:lnTo>
                    <a:pt x="8037" y="1537"/>
                  </a:lnTo>
                  <a:lnTo>
                    <a:pt x="8585" y="1537"/>
                  </a:lnTo>
                  <a:lnTo>
                    <a:pt x="8585" y="5002"/>
                  </a:lnTo>
                  <a:lnTo>
                    <a:pt x="9097" y="5002"/>
                  </a:lnTo>
                  <a:lnTo>
                    <a:pt x="9097" y="1025"/>
                  </a:lnTo>
                  <a:lnTo>
                    <a:pt x="7549" y="1025"/>
                  </a:lnTo>
                  <a:lnTo>
                    <a:pt x="7549" y="8073"/>
                  </a:lnTo>
                  <a:cubicBezTo>
                    <a:pt x="7549" y="8395"/>
                    <a:pt x="7323" y="8681"/>
                    <a:pt x="7025" y="8788"/>
                  </a:cubicBezTo>
                  <a:cubicBezTo>
                    <a:pt x="7025" y="8216"/>
                    <a:pt x="7001" y="7550"/>
                    <a:pt x="6906" y="6716"/>
                  </a:cubicBezTo>
                  <a:cubicBezTo>
                    <a:pt x="6799" y="5787"/>
                    <a:pt x="6263" y="5121"/>
                    <a:pt x="5537" y="5014"/>
                  </a:cubicBezTo>
                  <a:cubicBezTo>
                    <a:pt x="5397" y="4992"/>
                    <a:pt x="5258" y="4981"/>
                    <a:pt x="5120" y="4981"/>
                  </a:cubicBezTo>
                  <a:cubicBezTo>
                    <a:pt x="4498" y="4981"/>
                    <a:pt x="3902" y="5199"/>
                    <a:pt x="3346" y="5609"/>
                  </a:cubicBezTo>
                  <a:cubicBezTo>
                    <a:pt x="2429" y="6311"/>
                    <a:pt x="1655" y="7609"/>
                    <a:pt x="1024" y="9419"/>
                  </a:cubicBezTo>
                  <a:cubicBezTo>
                    <a:pt x="369" y="11348"/>
                    <a:pt x="131" y="13169"/>
                    <a:pt x="72" y="13872"/>
                  </a:cubicBezTo>
                  <a:lnTo>
                    <a:pt x="596" y="13919"/>
                  </a:lnTo>
                  <a:cubicBezTo>
                    <a:pt x="822" y="11681"/>
                    <a:pt x="1727" y="7502"/>
                    <a:pt x="3679" y="6002"/>
                  </a:cubicBezTo>
                  <a:cubicBezTo>
                    <a:pt x="4129" y="5657"/>
                    <a:pt x="4594" y="5482"/>
                    <a:pt x="5093" y="5482"/>
                  </a:cubicBezTo>
                  <a:cubicBezTo>
                    <a:pt x="5215" y="5482"/>
                    <a:pt x="5339" y="5493"/>
                    <a:pt x="5465" y="5514"/>
                  </a:cubicBezTo>
                  <a:cubicBezTo>
                    <a:pt x="5953" y="5585"/>
                    <a:pt x="6323" y="6073"/>
                    <a:pt x="6406" y="6764"/>
                  </a:cubicBezTo>
                  <a:cubicBezTo>
                    <a:pt x="6489" y="7514"/>
                    <a:pt x="6525" y="8157"/>
                    <a:pt x="6525" y="8681"/>
                  </a:cubicBezTo>
                  <a:cubicBezTo>
                    <a:pt x="6061" y="8502"/>
                    <a:pt x="5537" y="8383"/>
                    <a:pt x="5049" y="8323"/>
                  </a:cubicBezTo>
                  <a:cubicBezTo>
                    <a:pt x="4873" y="8301"/>
                    <a:pt x="4666" y="8286"/>
                    <a:pt x="4447" y="8286"/>
                  </a:cubicBezTo>
                  <a:cubicBezTo>
                    <a:pt x="4073" y="8286"/>
                    <a:pt x="3663" y="8331"/>
                    <a:pt x="3310" y="8466"/>
                  </a:cubicBezTo>
                  <a:lnTo>
                    <a:pt x="3501" y="8943"/>
                  </a:lnTo>
                  <a:cubicBezTo>
                    <a:pt x="3763" y="8838"/>
                    <a:pt x="4089" y="8798"/>
                    <a:pt x="4464" y="8798"/>
                  </a:cubicBezTo>
                  <a:cubicBezTo>
                    <a:pt x="4515" y="8798"/>
                    <a:pt x="4567" y="8798"/>
                    <a:pt x="4620" y="8800"/>
                  </a:cubicBezTo>
                  <a:lnTo>
                    <a:pt x="4239" y="9502"/>
                  </a:lnTo>
                  <a:lnTo>
                    <a:pt x="4703" y="9740"/>
                  </a:lnTo>
                  <a:lnTo>
                    <a:pt x="5180" y="8847"/>
                  </a:lnTo>
                  <a:cubicBezTo>
                    <a:pt x="5525" y="8883"/>
                    <a:pt x="5870" y="8978"/>
                    <a:pt x="6192" y="9097"/>
                  </a:cubicBezTo>
                  <a:cubicBezTo>
                    <a:pt x="6084" y="9228"/>
                    <a:pt x="6013" y="9395"/>
                    <a:pt x="6013" y="9574"/>
                  </a:cubicBezTo>
                  <a:cubicBezTo>
                    <a:pt x="6013" y="9740"/>
                    <a:pt x="6072" y="9883"/>
                    <a:pt x="6168" y="10014"/>
                  </a:cubicBezTo>
                  <a:cubicBezTo>
                    <a:pt x="5668" y="10228"/>
                    <a:pt x="5227" y="10586"/>
                    <a:pt x="4858" y="10967"/>
                  </a:cubicBezTo>
                  <a:lnTo>
                    <a:pt x="2929" y="11312"/>
                  </a:lnTo>
                  <a:lnTo>
                    <a:pt x="3024" y="11824"/>
                  </a:lnTo>
                  <a:lnTo>
                    <a:pt x="4298" y="11586"/>
                  </a:lnTo>
                  <a:lnTo>
                    <a:pt x="4298" y="11586"/>
                  </a:lnTo>
                  <a:cubicBezTo>
                    <a:pt x="4263" y="11621"/>
                    <a:pt x="4227" y="11681"/>
                    <a:pt x="4179" y="11729"/>
                  </a:cubicBezTo>
                  <a:cubicBezTo>
                    <a:pt x="3441" y="12717"/>
                    <a:pt x="2798" y="13967"/>
                    <a:pt x="2429" y="15181"/>
                  </a:cubicBezTo>
                  <a:lnTo>
                    <a:pt x="2917" y="15336"/>
                  </a:lnTo>
                  <a:cubicBezTo>
                    <a:pt x="3096" y="14717"/>
                    <a:pt x="3370" y="14098"/>
                    <a:pt x="3679" y="13491"/>
                  </a:cubicBezTo>
                  <a:lnTo>
                    <a:pt x="4418" y="14812"/>
                  </a:lnTo>
                  <a:lnTo>
                    <a:pt x="4870" y="14562"/>
                  </a:lnTo>
                  <a:lnTo>
                    <a:pt x="3965" y="12955"/>
                  </a:lnTo>
                  <a:cubicBezTo>
                    <a:pt x="4691" y="11729"/>
                    <a:pt x="5608" y="10705"/>
                    <a:pt x="6525" y="10395"/>
                  </a:cubicBezTo>
                  <a:lnTo>
                    <a:pt x="6525" y="10776"/>
                  </a:lnTo>
                  <a:cubicBezTo>
                    <a:pt x="6549" y="13014"/>
                    <a:pt x="6561" y="15312"/>
                    <a:pt x="5632" y="16182"/>
                  </a:cubicBezTo>
                  <a:cubicBezTo>
                    <a:pt x="5369" y="16413"/>
                    <a:pt x="5031" y="16533"/>
                    <a:pt x="4611" y="16533"/>
                  </a:cubicBezTo>
                  <a:cubicBezTo>
                    <a:pt x="4556" y="16533"/>
                    <a:pt x="4499" y="16531"/>
                    <a:pt x="4441" y="16527"/>
                  </a:cubicBezTo>
                  <a:cubicBezTo>
                    <a:pt x="4353" y="16520"/>
                    <a:pt x="4265" y="16516"/>
                    <a:pt x="4176" y="16516"/>
                  </a:cubicBezTo>
                  <a:cubicBezTo>
                    <a:pt x="3687" y="16516"/>
                    <a:pt x="3188" y="16618"/>
                    <a:pt x="2715" y="16729"/>
                  </a:cubicBezTo>
                  <a:cubicBezTo>
                    <a:pt x="2291" y="16825"/>
                    <a:pt x="1906" y="16909"/>
                    <a:pt x="1586" y="16909"/>
                  </a:cubicBezTo>
                  <a:cubicBezTo>
                    <a:pt x="1348" y="16909"/>
                    <a:pt x="1146" y="16863"/>
                    <a:pt x="989" y="16741"/>
                  </a:cubicBezTo>
                  <a:cubicBezTo>
                    <a:pt x="691" y="16503"/>
                    <a:pt x="524" y="15943"/>
                    <a:pt x="524" y="15062"/>
                  </a:cubicBezTo>
                  <a:cubicBezTo>
                    <a:pt x="524" y="14872"/>
                    <a:pt x="524" y="14646"/>
                    <a:pt x="548" y="14408"/>
                  </a:cubicBezTo>
                  <a:lnTo>
                    <a:pt x="36" y="14384"/>
                  </a:lnTo>
                  <a:cubicBezTo>
                    <a:pt x="12" y="14634"/>
                    <a:pt x="0" y="14872"/>
                    <a:pt x="0" y="15074"/>
                  </a:cubicBezTo>
                  <a:cubicBezTo>
                    <a:pt x="0" y="16146"/>
                    <a:pt x="215" y="16801"/>
                    <a:pt x="655" y="17146"/>
                  </a:cubicBezTo>
                  <a:cubicBezTo>
                    <a:pt x="929" y="17360"/>
                    <a:pt x="1239" y="17432"/>
                    <a:pt x="1584" y="17432"/>
                  </a:cubicBezTo>
                  <a:cubicBezTo>
                    <a:pt x="1965" y="17432"/>
                    <a:pt x="2393" y="17336"/>
                    <a:pt x="2834" y="17241"/>
                  </a:cubicBezTo>
                  <a:cubicBezTo>
                    <a:pt x="3283" y="17137"/>
                    <a:pt x="3769" y="17032"/>
                    <a:pt x="4211" y="17032"/>
                  </a:cubicBezTo>
                  <a:cubicBezTo>
                    <a:pt x="4273" y="17032"/>
                    <a:pt x="4334" y="17034"/>
                    <a:pt x="4394" y="17039"/>
                  </a:cubicBezTo>
                  <a:cubicBezTo>
                    <a:pt x="4483" y="17047"/>
                    <a:pt x="4570" y="17051"/>
                    <a:pt x="4654" y="17051"/>
                  </a:cubicBezTo>
                  <a:cubicBezTo>
                    <a:pt x="5182" y="17051"/>
                    <a:pt x="5627" y="16891"/>
                    <a:pt x="5965" y="16563"/>
                  </a:cubicBezTo>
                  <a:cubicBezTo>
                    <a:pt x="7073" y="15551"/>
                    <a:pt x="7061" y="13134"/>
                    <a:pt x="7025" y="10788"/>
                  </a:cubicBezTo>
                  <a:lnTo>
                    <a:pt x="7025" y="10336"/>
                  </a:lnTo>
                  <a:cubicBezTo>
                    <a:pt x="7501" y="10276"/>
                    <a:pt x="7966" y="10074"/>
                    <a:pt x="8323" y="9752"/>
                  </a:cubicBezTo>
                  <a:cubicBezTo>
                    <a:pt x="8680" y="10062"/>
                    <a:pt x="9144" y="10276"/>
                    <a:pt x="9621" y="10336"/>
                  </a:cubicBezTo>
                  <a:lnTo>
                    <a:pt x="9621" y="10788"/>
                  </a:lnTo>
                  <a:cubicBezTo>
                    <a:pt x="9585" y="13145"/>
                    <a:pt x="9573" y="15574"/>
                    <a:pt x="10668" y="16563"/>
                  </a:cubicBezTo>
                  <a:cubicBezTo>
                    <a:pt x="11023" y="16897"/>
                    <a:pt x="11479" y="17048"/>
                    <a:pt x="12019" y="17048"/>
                  </a:cubicBezTo>
                  <a:cubicBezTo>
                    <a:pt x="12095" y="17048"/>
                    <a:pt x="12173" y="17045"/>
                    <a:pt x="12252" y="17039"/>
                  </a:cubicBezTo>
                  <a:cubicBezTo>
                    <a:pt x="12312" y="17034"/>
                    <a:pt x="12373" y="17032"/>
                    <a:pt x="12434" y="17032"/>
                  </a:cubicBezTo>
                  <a:cubicBezTo>
                    <a:pt x="12874" y="17032"/>
                    <a:pt x="13352" y="17137"/>
                    <a:pt x="13812" y="17241"/>
                  </a:cubicBezTo>
                  <a:cubicBezTo>
                    <a:pt x="14240" y="17325"/>
                    <a:pt x="14681" y="17432"/>
                    <a:pt x="15062" y="17432"/>
                  </a:cubicBezTo>
                  <a:cubicBezTo>
                    <a:pt x="15407" y="17432"/>
                    <a:pt x="15717" y="17360"/>
                    <a:pt x="15990" y="17146"/>
                  </a:cubicBezTo>
                  <a:cubicBezTo>
                    <a:pt x="16431" y="16789"/>
                    <a:pt x="16645" y="16134"/>
                    <a:pt x="16645" y="15074"/>
                  </a:cubicBezTo>
                  <a:cubicBezTo>
                    <a:pt x="16657" y="13431"/>
                    <a:pt x="16050" y="9538"/>
                    <a:pt x="14574" y="7097"/>
                  </a:cubicBezTo>
                  <a:cubicBezTo>
                    <a:pt x="16359" y="6859"/>
                    <a:pt x="17693" y="5371"/>
                    <a:pt x="17693" y="3573"/>
                  </a:cubicBezTo>
                  <a:cubicBezTo>
                    <a:pt x="17693" y="1596"/>
                    <a:pt x="16074" y="1"/>
                    <a:pt x="14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7"/>
            <p:cNvSpPr/>
            <p:nvPr/>
          </p:nvSpPr>
          <p:spPr>
            <a:xfrm>
              <a:off x="2253550" y="1446725"/>
              <a:ext cx="77400" cy="77425"/>
            </a:xfrm>
            <a:custGeom>
              <a:avLst/>
              <a:gdLst/>
              <a:ahLst/>
              <a:cxnLst/>
              <a:rect l="l" t="t" r="r" b="b"/>
              <a:pathLst>
                <a:path w="3096" h="3097" extrusionOk="0">
                  <a:moveTo>
                    <a:pt x="1834" y="501"/>
                  </a:moveTo>
                  <a:lnTo>
                    <a:pt x="1834" y="1275"/>
                  </a:lnTo>
                  <a:lnTo>
                    <a:pt x="2608" y="1275"/>
                  </a:lnTo>
                  <a:lnTo>
                    <a:pt x="2608" y="1775"/>
                  </a:lnTo>
                  <a:lnTo>
                    <a:pt x="1834" y="1775"/>
                  </a:lnTo>
                  <a:lnTo>
                    <a:pt x="1834" y="2549"/>
                  </a:lnTo>
                  <a:lnTo>
                    <a:pt x="1334" y="2549"/>
                  </a:lnTo>
                  <a:lnTo>
                    <a:pt x="1334" y="1775"/>
                  </a:lnTo>
                  <a:lnTo>
                    <a:pt x="560" y="1775"/>
                  </a:lnTo>
                  <a:lnTo>
                    <a:pt x="560" y="1275"/>
                  </a:lnTo>
                  <a:lnTo>
                    <a:pt x="1334" y="1275"/>
                  </a:lnTo>
                  <a:lnTo>
                    <a:pt x="1334" y="501"/>
                  </a:lnTo>
                  <a:close/>
                  <a:moveTo>
                    <a:pt x="774" y="1"/>
                  </a:moveTo>
                  <a:lnTo>
                    <a:pt x="774" y="775"/>
                  </a:lnTo>
                  <a:lnTo>
                    <a:pt x="0" y="775"/>
                  </a:lnTo>
                  <a:lnTo>
                    <a:pt x="0" y="2323"/>
                  </a:lnTo>
                  <a:lnTo>
                    <a:pt x="774" y="2323"/>
                  </a:lnTo>
                  <a:lnTo>
                    <a:pt x="774" y="3097"/>
                  </a:lnTo>
                  <a:lnTo>
                    <a:pt x="2322" y="3097"/>
                  </a:lnTo>
                  <a:lnTo>
                    <a:pt x="2322" y="2323"/>
                  </a:lnTo>
                  <a:lnTo>
                    <a:pt x="3096" y="2323"/>
                  </a:lnTo>
                  <a:lnTo>
                    <a:pt x="3096" y="775"/>
                  </a:lnTo>
                  <a:lnTo>
                    <a:pt x="2322" y="775"/>
                  </a:lnTo>
                  <a:lnTo>
                    <a:pt x="2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7"/>
            <p:cNvSpPr/>
            <p:nvPr/>
          </p:nvSpPr>
          <p:spPr>
            <a:xfrm>
              <a:off x="2157700" y="1533050"/>
              <a:ext cx="12525" cy="12825"/>
            </a:xfrm>
            <a:custGeom>
              <a:avLst/>
              <a:gdLst/>
              <a:ahLst/>
              <a:cxnLst/>
              <a:rect l="l" t="t" r="r" b="b"/>
              <a:pathLst>
                <a:path w="501" h="513" extrusionOk="0">
                  <a:moveTo>
                    <a:pt x="0" y="1"/>
                  </a:moveTo>
                  <a:lnTo>
                    <a:pt x="0" y="513"/>
                  </a:lnTo>
                  <a:lnTo>
                    <a:pt x="500" y="513"/>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7"/>
            <p:cNvSpPr/>
            <p:nvPr/>
          </p:nvSpPr>
          <p:spPr>
            <a:xfrm>
              <a:off x="2285700" y="1628000"/>
              <a:ext cx="12525" cy="12825"/>
            </a:xfrm>
            <a:custGeom>
              <a:avLst/>
              <a:gdLst/>
              <a:ahLst/>
              <a:cxnLst/>
              <a:rect l="l" t="t" r="r" b="b"/>
              <a:pathLst>
                <a:path w="501" h="513" extrusionOk="0">
                  <a:moveTo>
                    <a:pt x="0" y="1"/>
                  </a:moveTo>
                  <a:lnTo>
                    <a:pt x="0" y="513"/>
                  </a:lnTo>
                  <a:lnTo>
                    <a:pt x="500" y="513"/>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7"/>
            <p:cNvSpPr/>
            <p:nvPr/>
          </p:nvSpPr>
          <p:spPr>
            <a:xfrm>
              <a:off x="2298200" y="1653300"/>
              <a:ext cx="12825" cy="12825"/>
            </a:xfrm>
            <a:custGeom>
              <a:avLst/>
              <a:gdLst/>
              <a:ahLst/>
              <a:cxnLst/>
              <a:rect l="l" t="t" r="r" b="b"/>
              <a:pathLst>
                <a:path w="513" h="513" extrusionOk="0">
                  <a:moveTo>
                    <a:pt x="0" y="1"/>
                  </a:moveTo>
                  <a:lnTo>
                    <a:pt x="0" y="513"/>
                  </a:lnTo>
                  <a:lnTo>
                    <a:pt x="512" y="513"/>
                  </a:lnTo>
                  <a:lnTo>
                    <a:pt x="5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8" name="Google Shape;1558;p47"/>
          <p:cNvSpPr txBox="1">
            <a:spLocks noGrp="1"/>
          </p:cNvSpPr>
          <p:nvPr>
            <p:ph type="subTitle" idx="4294967295"/>
          </p:nvPr>
        </p:nvSpPr>
        <p:spPr>
          <a:xfrm>
            <a:off x="707416" y="3913475"/>
            <a:ext cx="6731077" cy="777717"/>
          </a:xfrm>
          <a:prstGeom prst="rect">
            <a:avLst/>
          </a:prstGeom>
        </p:spPr>
        <p:txBody>
          <a:bodyPr spcFirstLastPara="1" wrap="square" lIns="0" tIns="0" rIns="0" bIns="0" anchor="t" anchorCtr="0">
            <a:noAutofit/>
          </a:bodyPr>
          <a:lstStyle/>
          <a:p>
            <a:pPr marL="628650" lvl="1" indent="-171450" algn="just">
              <a:buClr>
                <a:schemeClr val="accent1"/>
              </a:buClr>
              <a:buFont typeface="Wingdings" panose="05000000000000000000" pitchFamily="2" charset="2"/>
              <a:buChar char="v"/>
            </a:pPr>
            <a:r>
              <a:rPr lang="en-US"/>
              <a:t> Aim to develop and deploy a reliable and user-friendly mobile application for to find the best rated nearby pharmacies, view predicted ratings based on sentiment analysis</a:t>
            </a:r>
          </a:p>
        </p:txBody>
      </p:sp>
      <p:cxnSp>
        <p:nvCxnSpPr>
          <p:cNvPr id="1559" name="Google Shape;1559;p47"/>
          <p:cNvCxnSpPr>
            <a:stCxn id="1542" idx="6"/>
            <a:endCxn id="1533" idx="1"/>
          </p:cNvCxnSpPr>
          <p:nvPr/>
        </p:nvCxnSpPr>
        <p:spPr>
          <a:xfrm>
            <a:off x="2313356" y="1873736"/>
            <a:ext cx="317271" cy="194056"/>
          </a:xfrm>
          <a:prstGeom prst="straightConnector1">
            <a:avLst/>
          </a:prstGeom>
          <a:noFill/>
          <a:ln w="19050" cap="flat" cmpd="sng">
            <a:solidFill>
              <a:schemeClr val="accent1"/>
            </a:solidFill>
            <a:prstDash val="solid"/>
            <a:round/>
            <a:headEnd type="none" w="med" len="med"/>
            <a:tailEnd type="none" w="med" len="med"/>
          </a:ln>
        </p:spPr>
      </p:cxnSp>
      <p:cxnSp>
        <p:nvCxnSpPr>
          <p:cNvPr id="1561" name="Google Shape;1561;p47"/>
          <p:cNvCxnSpPr>
            <a:stCxn id="1494" idx="7"/>
            <a:endCxn id="1536" idx="3"/>
          </p:cNvCxnSpPr>
          <p:nvPr/>
        </p:nvCxnSpPr>
        <p:spPr>
          <a:xfrm rot="10800000" flipH="1">
            <a:off x="3812747" y="1673362"/>
            <a:ext cx="231900" cy="231300"/>
          </a:xfrm>
          <a:prstGeom prst="straightConnector1">
            <a:avLst/>
          </a:prstGeom>
          <a:noFill/>
          <a:ln w="19050" cap="flat" cmpd="sng">
            <a:solidFill>
              <a:schemeClr val="accent1"/>
            </a:solidFill>
            <a:prstDash val="solid"/>
            <a:round/>
            <a:headEnd type="none" w="med" len="med"/>
            <a:tailEnd type="none" w="med" len="med"/>
          </a:ln>
        </p:spPr>
      </p:cxnSp>
      <p:cxnSp>
        <p:nvCxnSpPr>
          <p:cNvPr id="1562" name="Google Shape;1562;p47"/>
          <p:cNvCxnSpPr>
            <a:stCxn id="1492" idx="1"/>
            <a:endCxn id="1536" idx="5"/>
          </p:cNvCxnSpPr>
          <p:nvPr/>
        </p:nvCxnSpPr>
        <p:spPr>
          <a:xfrm rot="10800000">
            <a:off x="4265421" y="1673362"/>
            <a:ext cx="231900" cy="231300"/>
          </a:xfrm>
          <a:prstGeom prst="straightConnector1">
            <a:avLst/>
          </a:prstGeom>
          <a:noFill/>
          <a:ln w="19050" cap="flat" cmpd="sng">
            <a:solidFill>
              <a:schemeClr val="accent1"/>
            </a:solidFill>
            <a:prstDash val="solid"/>
            <a:round/>
            <a:headEnd type="none" w="med" len="med"/>
            <a:tailEnd type="none" w="med" len="med"/>
          </a:ln>
        </p:spPr>
      </p:cxnSp>
      <p:cxnSp>
        <p:nvCxnSpPr>
          <p:cNvPr id="1563" name="Google Shape;1563;p47"/>
          <p:cNvCxnSpPr>
            <a:stCxn id="1538" idx="1"/>
            <a:endCxn id="1492" idx="5"/>
          </p:cNvCxnSpPr>
          <p:nvPr/>
        </p:nvCxnSpPr>
        <p:spPr>
          <a:xfrm rot="10800000">
            <a:off x="5044739" y="2451967"/>
            <a:ext cx="227400" cy="269700"/>
          </a:xfrm>
          <a:prstGeom prst="straightConnector1">
            <a:avLst/>
          </a:prstGeom>
          <a:noFill/>
          <a:ln w="19050" cap="flat" cmpd="sng">
            <a:solidFill>
              <a:schemeClr val="accent1"/>
            </a:solidFill>
            <a:prstDash val="solid"/>
            <a:round/>
            <a:headEnd type="none" w="med" len="med"/>
            <a:tailEnd type="none" w="med" len="med"/>
          </a:ln>
        </p:spPr>
      </p:cxnSp>
      <p:cxnSp>
        <p:nvCxnSpPr>
          <p:cNvPr id="1564" name="Google Shape;1564;p47"/>
          <p:cNvCxnSpPr>
            <a:stCxn id="1538" idx="7"/>
            <a:endCxn id="1493" idx="3"/>
          </p:cNvCxnSpPr>
          <p:nvPr/>
        </p:nvCxnSpPr>
        <p:spPr>
          <a:xfrm flipV="1">
            <a:off x="5493181" y="2500977"/>
            <a:ext cx="238717" cy="220690"/>
          </a:xfrm>
          <a:prstGeom prst="straightConnector1">
            <a:avLst/>
          </a:prstGeom>
          <a:noFill/>
          <a:ln w="19050" cap="flat" cmpd="sng">
            <a:solidFill>
              <a:schemeClr val="accent1"/>
            </a:solidFill>
            <a:prstDash val="solid"/>
            <a:round/>
            <a:headEnd type="none" w="med" len="med"/>
            <a:tailEnd type="none" w="med" len="med"/>
          </a:ln>
        </p:spPr>
      </p:cxnSp>
      <p:cxnSp>
        <p:nvCxnSpPr>
          <p:cNvPr id="1565" name="Google Shape;1565;p47"/>
          <p:cNvCxnSpPr>
            <a:stCxn id="1493" idx="7"/>
            <a:endCxn id="1540" idx="3"/>
          </p:cNvCxnSpPr>
          <p:nvPr/>
        </p:nvCxnSpPr>
        <p:spPr>
          <a:xfrm flipV="1">
            <a:off x="6418111" y="1673284"/>
            <a:ext cx="130653" cy="185678"/>
          </a:xfrm>
          <a:prstGeom prst="straightConnector1">
            <a:avLst/>
          </a:prstGeom>
          <a:noFill/>
          <a:ln w="19050" cap="flat" cmpd="sng">
            <a:solidFill>
              <a:schemeClr val="accent1"/>
            </a:solidFill>
            <a:prstDash val="solid"/>
            <a:round/>
            <a:headEnd type="none" w="med" len="med"/>
            <a:tailEnd type="none" w="med" len="med"/>
          </a:ln>
        </p:spPr>
      </p:cxnSp>
      <p:cxnSp>
        <p:nvCxnSpPr>
          <p:cNvPr id="1566" name="Google Shape;1566;p47"/>
          <p:cNvCxnSpPr>
            <a:stCxn id="1495" idx="1"/>
            <a:endCxn id="1540" idx="5"/>
          </p:cNvCxnSpPr>
          <p:nvPr/>
        </p:nvCxnSpPr>
        <p:spPr>
          <a:xfrm flipH="1" flipV="1">
            <a:off x="6769806" y="1673284"/>
            <a:ext cx="281479" cy="247012"/>
          </a:xfrm>
          <a:prstGeom prst="straightConnector1">
            <a:avLst/>
          </a:prstGeom>
          <a:noFill/>
          <a:ln w="19050" cap="flat" cmpd="sng">
            <a:solidFill>
              <a:schemeClr val="accent1"/>
            </a:solidFill>
            <a:prstDash val="solid"/>
            <a:round/>
            <a:headEnd type="none" w="med" len="med"/>
            <a:tailEnd type="none" w="med" len="med"/>
          </a:ln>
        </p:spPr>
      </p:cxnSp>
      <p:pic>
        <p:nvPicPr>
          <p:cNvPr id="1568" name="Google Shape;1568;p47"/>
          <p:cNvPicPr preferRelativeResize="0"/>
          <p:nvPr/>
        </p:nvPicPr>
        <p:blipFill>
          <a:blip r:embed="rId5">
            <a:alphaModFix/>
          </a:blip>
          <a:stretch>
            <a:fillRect/>
          </a:stretch>
        </p:blipFill>
        <p:spPr>
          <a:xfrm rot="900000">
            <a:off x="7938874" y="2740272"/>
            <a:ext cx="1018695" cy="949418"/>
          </a:xfrm>
          <a:prstGeom prst="rect">
            <a:avLst/>
          </a:prstGeom>
          <a:noFill/>
          <a:ln>
            <a:noFill/>
          </a:ln>
        </p:spPr>
      </p:pic>
      <p:sp>
        <p:nvSpPr>
          <p:cNvPr id="3" name="TextBox 2">
            <a:extLst>
              <a:ext uri="{FF2B5EF4-FFF2-40B4-BE49-F238E27FC236}">
                <a16:creationId xmlns:a16="http://schemas.microsoft.com/office/drawing/2014/main" id="{833192D9-EF31-17FE-4601-A107CE7642DC}"/>
              </a:ext>
            </a:extLst>
          </p:cNvPr>
          <p:cNvSpPr txBox="1"/>
          <p:nvPr/>
        </p:nvSpPr>
        <p:spPr>
          <a:xfrm>
            <a:off x="1329633" y="1455438"/>
            <a:ext cx="1023783" cy="861774"/>
          </a:xfrm>
          <a:prstGeom prst="rect">
            <a:avLst/>
          </a:prstGeom>
          <a:noFill/>
        </p:spPr>
        <p:txBody>
          <a:bodyPr wrap="square" lIns="91440" tIns="45720" rIns="91440" bIns="45720" anchor="t">
            <a:spAutoFit/>
          </a:bodyPr>
          <a:lstStyle/>
          <a:p>
            <a:pPr algn="ctr"/>
            <a:r>
              <a:rPr lang="en-US" sz="1000">
                <a:solidFill>
                  <a:schemeClr val="accent2"/>
                </a:solidFill>
              </a:rPr>
              <a:t>Token ID Generation and User’s Location Detection</a:t>
            </a:r>
            <a:endParaRPr lang="en-US">
              <a:solidFill>
                <a:schemeClr val="accent2"/>
              </a:solidFill>
            </a:endParaRPr>
          </a:p>
        </p:txBody>
      </p:sp>
      <p:sp>
        <p:nvSpPr>
          <p:cNvPr id="5" name="TextBox 4">
            <a:extLst>
              <a:ext uri="{FF2B5EF4-FFF2-40B4-BE49-F238E27FC236}">
                <a16:creationId xmlns:a16="http://schemas.microsoft.com/office/drawing/2014/main" id="{B084C596-24DC-E2B7-DA1A-5ACA6DB7B3BB}"/>
              </a:ext>
            </a:extLst>
          </p:cNvPr>
          <p:cNvSpPr txBox="1"/>
          <p:nvPr/>
        </p:nvSpPr>
        <p:spPr>
          <a:xfrm>
            <a:off x="3045552" y="1919402"/>
            <a:ext cx="979135" cy="507831"/>
          </a:xfrm>
          <a:prstGeom prst="rect">
            <a:avLst/>
          </a:prstGeom>
          <a:noFill/>
        </p:spPr>
        <p:txBody>
          <a:bodyPr wrap="square" lIns="91440" tIns="45720" rIns="91440" bIns="45720" anchor="t">
            <a:spAutoFit/>
          </a:bodyPr>
          <a:lstStyle/>
          <a:p>
            <a:pPr algn="ctr"/>
            <a:r>
              <a:rPr lang="en-US" sz="900">
                <a:solidFill>
                  <a:schemeClr val="accent2"/>
                </a:solidFill>
              </a:rPr>
              <a:t>Locating nearby</a:t>
            </a:r>
          </a:p>
          <a:p>
            <a:pPr algn="ctr"/>
            <a:r>
              <a:rPr lang="en-US" sz="900">
                <a:solidFill>
                  <a:schemeClr val="accent2"/>
                </a:solidFill>
              </a:rPr>
              <a:t>Pharmacies</a:t>
            </a:r>
          </a:p>
        </p:txBody>
      </p:sp>
      <p:sp>
        <p:nvSpPr>
          <p:cNvPr id="14" name="TextBox 13">
            <a:extLst>
              <a:ext uri="{FF2B5EF4-FFF2-40B4-BE49-F238E27FC236}">
                <a16:creationId xmlns:a16="http://schemas.microsoft.com/office/drawing/2014/main" id="{45ACA198-7BF3-4431-1096-79B0A7FE4F67}"/>
              </a:ext>
            </a:extLst>
          </p:cNvPr>
          <p:cNvSpPr txBox="1"/>
          <p:nvPr/>
        </p:nvSpPr>
        <p:spPr>
          <a:xfrm>
            <a:off x="4294759" y="1924591"/>
            <a:ext cx="979135" cy="507831"/>
          </a:xfrm>
          <a:prstGeom prst="rect">
            <a:avLst/>
          </a:prstGeom>
          <a:noFill/>
        </p:spPr>
        <p:txBody>
          <a:bodyPr wrap="square" lIns="91440" tIns="45720" rIns="91440" bIns="45720" anchor="t">
            <a:spAutoFit/>
          </a:bodyPr>
          <a:lstStyle/>
          <a:p>
            <a:pPr algn="ctr"/>
            <a:r>
              <a:rPr lang="en-US" sz="900">
                <a:solidFill>
                  <a:schemeClr val="accent2"/>
                </a:solidFill>
              </a:rPr>
              <a:t>Adding Reviews</a:t>
            </a:r>
          </a:p>
          <a:p>
            <a:pPr algn="ctr"/>
            <a:r>
              <a:rPr lang="en-US" sz="900">
                <a:solidFill>
                  <a:schemeClr val="accent2"/>
                </a:solidFill>
              </a:rPr>
              <a:t>By the User</a:t>
            </a:r>
          </a:p>
        </p:txBody>
      </p:sp>
      <p:sp>
        <p:nvSpPr>
          <p:cNvPr id="15" name="TextBox 14">
            <a:extLst>
              <a:ext uri="{FF2B5EF4-FFF2-40B4-BE49-F238E27FC236}">
                <a16:creationId xmlns:a16="http://schemas.microsoft.com/office/drawing/2014/main" id="{D4C9A964-E0F3-DDC0-E079-0472314E4F53}"/>
              </a:ext>
            </a:extLst>
          </p:cNvPr>
          <p:cNvSpPr txBox="1"/>
          <p:nvPr/>
        </p:nvSpPr>
        <p:spPr>
          <a:xfrm>
            <a:off x="6788754" y="2024375"/>
            <a:ext cx="1086290" cy="369332"/>
          </a:xfrm>
          <a:prstGeom prst="rect">
            <a:avLst/>
          </a:prstGeom>
          <a:noFill/>
        </p:spPr>
        <p:txBody>
          <a:bodyPr wrap="square">
            <a:spAutoFit/>
          </a:bodyPr>
          <a:lstStyle/>
          <a:p>
            <a:pPr algn="ctr"/>
            <a:r>
              <a:rPr lang="en-US" sz="900">
                <a:solidFill>
                  <a:schemeClr val="accent2"/>
                </a:solidFill>
              </a:rPr>
              <a:t>Mobile App Development</a:t>
            </a:r>
          </a:p>
        </p:txBody>
      </p:sp>
      <p:sp>
        <p:nvSpPr>
          <p:cNvPr id="16" name="TextBox 15">
            <a:extLst>
              <a:ext uri="{FF2B5EF4-FFF2-40B4-BE49-F238E27FC236}">
                <a16:creationId xmlns:a16="http://schemas.microsoft.com/office/drawing/2014/main" id="{847B63A8-AB58-9331-60B7-993F280BB47B}"/>
              </a:ext>
            </a:extLst>
          </p:cNvPr>
          <p:cNvSpPr txBox="1"/>
          <p:nvPr/>
        </p:nvSpPr>
        <p:spPr>
          <a:xfrm>
            <a:off x="5622485" y="1906323"/>
            <a:ext cx="934486" cy="646331"/>
          </a:xfrm>
          <a:prstGeom prst="rect">
            <a:avLst/>
          </a:prstGeom>
          <a:noFill/>
        </p:spPr>
        <p:txBody>
          <a:bodyPr wrap="square" lIns="91440" tIns="45720" rIns="91440" bIns="45720" anchor="t">
            <a:spAutoFit/>
          </a:bodyPr>
          <a:lstStyle/>
          <a:p>
            <a:pPr algn="ctr"/>
            <a:r>
              <a:rPr lang="en-US" sz="900">
                <a:solidFill>
                  <a:schemeClr val="accent2"/>
                </a:solidFill>
              </a:rPr>
              <a:t>Predicting star ratings of Pharmacies by reviews</a:t>
            </a:r>
          </a:p>
        </p:txBody>
      </p:sp>
      <p:sp>
        <p:nvSpPr>
          <p:cNvPr id="4" name="Rectangle 3">
            <a:extLst>
              <a:ext uri="{FF2B5EF4-FFF2-40B4-BE49-F238E27FC236}">
                <a16:creationId xmlns:a16="http://schemas.microsoft.com/office/drawing/2014/main" id="{4F726FC5-4C71-6CE9-F38C-00BE04F51B62}"/>
              </a:ext>
            </a:extLst>
          </p:cNvPr>
          <p:cNvSpPr/>
          <p:nvPr/>
        </p:nvSpPr>
        <p:spPr>
          <a:xfrm>
            <a:off x="1174600" y="472283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IT20642150</a:t>
            </a:r>
            <a:r>
              <a:rPr lang="en-US">
                <a:solidFill>
                  <a:schemeClr val="tx1"/>
                </a:solidFill>
              </a:rPr>
              <a:t>   </a:t>
            </a:r>
            <a:r>
              <a:rPr lang="en-US" sz="1800">
                <a:solidFill>
                  <a:schemeClr val="tx1"/>
                </a:solidFill>
              </a:rPr>
              <a:t>|</a:t>
            </a:r>
            <a:r>
              <a:rPr lang="en-US">
                <a:solidFill>
                  <a:schemeClr val="tx1"/>
                </a:solidFill>
              </a:rPr>
              <a:t>   LAKSHAN J.A.T.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b="1">
                <a:solidFill>
                  <a:schemeClr val="tx1"/>
                </a:solidFill>
              </a:rPr>
              <a:t>TMP-2023-24-015</a:t>
            </a:r>
            <a:endParaRPr lang="en-US" sz="1800" b="0">
              <a:solidFill>
                <a:schemeClr val="tx1"/>
              </a:solidFill>
            </a:endParaRPr>
          </a:p>
        </p:txBody>
      </p:sp>
    </p:spTree>
    <p:extLst>
      <p:ext uri="{BB962C8B-B14F-4D97-AF65-F5344CB8AC3E}">
        <p14:creationId xmlns:p14="http://schemas.microsoft.com/office/powerpoint/2010/main" val="24012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57"/>
          <p:cNvSpPr txBox="1">
            <a:spLocks noGrp="1"/>
          </p:cNvSpPr>
          <p:nvPr>
            <p:ph type="title"/>
          </p:nvPr>
        </p:nvSpPr>
        <p:spPr>
          <a:xfrm>
            <a:off x="2230984" y="247120"/>
            <a:ext cx="2805836" cy="572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400"/>
              <a:t>Tools</a:t>
            </a:r>
            <a:endParaRPr sz="2400">
              <a:solidFill>
                <a:schemeClr val="accent1"/>
              </a:solidFill>
            </a:endParaRPr>
          </a:p>
        </p:txBody>
      </p:sp>
      <p:pic>
        <p:nvPicPr>
          <p:cNvPr id="1946" name="Google Shape;1946;p57"/>
          <p:cNvPicPr preferRelativeResize="0"/>
          <p:nvPr/>
        </p:nvPicPr>
        <p:blipFill rotWithShape="1">
          <a:blip r:embed="rId3">
            <a:alphaModFix/>
          </a:blip>
          <a:srcRect t="54141" r="40415"/>
          <a:stretch/>
        </p:blipFill>
        <p:spPr>
          <a:xfrm>
            <a:off x="6918616" y="1997"/>
            <a:ext cx="2227889" cy="2656777"/>
          </a:xfrm>
          <a:prstGeom prst="rect">
            <a:avLst/>
          </a:prstGeom>
          <a:noFill/>
          <a:ln>
            <a:noFill/>
          </a:ln>
        </p:spPr>
      </p:pic>
      <p:pic>
        <p:nvPicPr>
          <p:cNvPr id="1947" name="Google Shape;1947;p57"/>
          <p:cNvPicPr preferRelativeResize="0"/>
          <p:nvPr/>
        </p:nvPicPr>
        <p:blipFill rotWithShape="1">
          <a:blip r:embed="rId4">
            <a:alphaModFix/>
          </a:blip>
          <a:srcRect l="40947"/>
          <a:stretch/>
        </p:blipFill>
        <p:spPr>
          <a:xfrm>
            <a:off x="2332" y="61794"/>
            <a:ext cx="1800474" cy="2207375"/>
          </a:xfrm>
          <a:prstGeom prst="rect">
            <a:avLst/>
          </a:prstGeom>
          <a:noFill/>
          <a:ln>
            <a:noFill/>
          </a:ln>
        </p:spPr>
      </p:pic>
      <p:pic>
        <p:nvPicPr>
          <p:cNvPr id="1948" name="Google Shape;1948;p57"/>
          <p:cNvPicPr preferRelativeResize="0"/>
          <p:nvPr/>
        </p:nvPicPr>
        <p:blipFill>
          <a:blip r:embed="rId5">
            <a:alphaModFix/>
          </a:blip>
          <a:stretch>
            <a:fillRect/>
          </a:stretch>
        </p:blipFill>
        <p:spPr>
          <a:xfrm rot="900007">
            <a:off x="1808" y="2686008"/>
            <a:ext cx="1491514" cy="1390105"/>
          </a:xfrm>
          <a:prstGeom prst="rect">
            <a:avLst/>
          </a:prstGeom>
          <a:noFill/>
          <a:ln>
            <a:noFill/>
          </a:ln>
        </p:spPr>
      </p:pic>
      <p:pic>
        <p:nvPicPr>
          <p:cNvPr id="1949" name="Google Shape;1949;p57"/>
          <p:cNvPicPr preferRelativeResize="0"/>
          <p:nvPr/>
        </p:nvPicPr>
        <p:blipFill>
          <a:blip r:embed="rId6">
            <a:alphaModFix/>
          </a:blip>
          <a:stretch>
            <a:fillRect/>
          </a:stretch>
        </p:blipFill>
        <p:spPr>
          <a:xfrm rot="899987">
            <a:off x="7617019" y="1418492"/>
            <a:ext cx="535946" cy="500209"/>
          </a:xfrm>
          <a:prstGeom prst="rect">
            <a:avLst/>
          </a:prstGeom>
          <a:noFill/>
          <a:ln>
            <a:noFill/>
          </a:ln>
        </p:spPr>
      </p:pic>
      <p:pic>
        <p:nvPicPr>
          <p:cNvPr id="1950" name="Google Shape;1950;p57"/>
          <p:cNvPicPr preferRelativeResize="0"/>
          <p:nvPr/>
        </p:nvPicPr>
        <p:blipFill>
          <a:blip r:embed="rId7">
            <a:alphaModFix/>
          </a:blip>
          <a:stretch>
            <a:fillRect/>
          </a:stretch>
        </p:blipFill>
        <p:spPr>
          <a:xfrm rot="899999">
            <a:off x="1955734" y="780554"/>
            <a:ext cx="321896" cy="300100"/>
          </a:xfrm>
          <a:prstGeom prst="rect">
            <a:avLst/>
          </a:prstGeom>
          <a:noFill/>
          <a:ln>
            <a:noFill/>
          </a:ln>
        </p:spPr>
      </p:pic>
      <p:pic>
        <p:nvPicPr>
          <p:cNvPr id="1951" name="Google Shape;1951;p57"/>
          <p:cNvPicPr preferRelativeResize="0"/>
          <p:nvPr/>
        </p:nvPicPr>
        <p:blipFill>
          <a:blip r:embed="rId8">
            <a:alphaModFix/>
          </a:blip>
          <a:stretch>
            <a:fillRect/>
          </a:stretch>
        </p:blipFill>
        <p:spPr>
          <a:xfrm rot="899998">
            <a:off x="7630482" y="3021929"/>
            <a:ext cx="665522" cy="621153"/>
          </a:xfrm>
          <a:prstGeom prst="rect">
            <a:avLst/>
          </a:prstGeom>
          <a:noFill/>
          <a:ln>
            <a:noFill/>
          </a:ln>
        </p:spPr>
      </p:pic>
      <p:pic>
        <p:nvPicPr>
          <p:cNvPr id="1952" name="Google Shape;1952;p57"/>
          <p:cNvPicPr preferRelativeResize="0"/>
          <p:nvPr/>
        </p:nvPicPr>
        <p:blipFill>
          <a:blip r:embed="rId8">
            <a:alphaModFix/>
          </a:blip>
          <a:stretch>
            <a:fillRect/>
          </a:stretch>
        </p:blipFill>
        <p:spPr>
          <a:xfrm rot="-900008" flipH="1">
            <a:off x="7633507" y="4708325"/>
            <a:ext cx="410087" cy="382752"/>
          </a:xfrm>
          <a:prstGeom prst="rect">
            <a:avLst/>
          </a:prstGeom>
          <a:noFill/>
          <a:ln>
            <a:noFill/>
          </a:ln>
        </p:spPr>
      </p:pic>
      <p:sp>
        <p:nvSpPr>
          <p:cNvPr id="2" name="Google Shape;1943;p57">
            <a:extLst>
              <a:ext uri="{FF2B5EF4-FFF2-40B4-BE49-F238E27FC236}">
                <a16:creationId xmlns:a16="http://schemas.microsoft.com/office/drawing/2014/main" id="{51592BB8-CBFC-8171-6134-277D79A9D8E6}"/>
              </a:ext>
            </a:extLst>
          </p:cNvPr>
          <p:cNvSpPr txBox="1">
            <a:spLocks/>
          </p:cNvSpPr>
          <p:nvPr/>
        </p:nvSpPr>
        <p:spPr>
          <a:xfrm>
            <a:off x="2230984" y="2899800"/>
            <a:ext cx="2805836" cy="572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Lexend"/>
              <a:buNone/>
              <a:defRPr sz="3600" b="1" i="0" u="none" strike="noStrike" cap="none">
                <a:solidFill>
                  <a:schemeClr val="accent2"/>
                </a:solidFill>
                <a:latin typeface="Lexend"/>
                <a:ea typeface="Lexend"/>
                <a:cs typeface="Lexend"/>
                <a:sym typeface="Lexend"/>
              </a:defRPr>
            </a:lvl1pPr>
            <a:lvl2pPr marR="0" lvl="1"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2pPr>
            <a:lvl3pPr marR="0" lvl="2"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3pPr>
            <a:lvl4pPr marR="0" lvl="3"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4pPr>
            <a:lvl5pPr marR="0" lvl="4"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5pPr>
            <a:lvl6pPr marR="0" lvl="5"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6pPr>
            <a:lvl7pPr marR="0" lvl="6"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7pPr>
            <a:lvl8pPr marR="0" lvl="7"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8pPr>
            <a:lvl9pPr marR="0" lvl="8"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9pPr>
          </a:lstStyle>
          <a:p>
            <a:pPr algn="l"/>
            <a:r>
              <a:rPr lang="en-US" sz="2400"/>
              <a:t>Algorithm</a:t>
            </a:r>
            <a:endParaRPr lang="en-US" sz="2400">
              <a:solidFill>
                <a:schemeClr val="accent1"/>
              </a:solidFill>
            </a:endParaRPr>
          </a:p>
        </p:txBody>
      </p:sp>
      <p:sp>
        <p:nvSpPr>
          <p:cNvPr id="3" name="Google Shape;1943;p57">
            <a:extLst>
              <a:ext uri="{FF2B5EF4-FFF2-40B4-BE49-F238E27FC236}">
                <a16:creationId xmlns:a16="http://schemas.microsoft.com/office/drawing/2014/main" id="{91AF2616-EEFB-C849-3507-61B57187E4F0}"/>
              </a:ext>
            </a:extLst>
          </p:cNvPr>
          <p:cNvSpPr txBox="1">
            <a:spLocks/>
          </p:cNvSpPr>
          <p:nvPr/>
        </p:nvSpPr>
        <p:spPr>
          <a:xfrm>
            <a:off x="2230984" y="1660223"/>
            <a:ext cx="2805836" cy="572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Lexend"/>
              <a:buNone/>
              <a:defRPr sz="3600" b="1" i="0" u="none" strike="noStrike" cap="none">
                <a:solidFill>
                  <a:schemeClr val="accent2"/>
                </a:solidFill>
                <a:latin typeface="Lexend"/>
                <a:ea typeface="Lexend"/>
                <a:cs typeface="Lexend"/>
                <a:sym typeface="Lexend"/>
              </a:defRPr>
            </a:lvl1pPr>
            <a:lvl2pPr marR="0" lvl="1"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2pPr>
            <a:lvl3pPr marR="0" lvl="2"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3pPr>
            <a:lvl4pPr marR="0" lvl="3"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4pPr>
            <a:lvl5pPr marR="0" lvl="4"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5pPr>
            <a:lvl6pPr marR="0" lvl="5"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6pPr>
            <a:lvl7pPr marR="0" lvl="6"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7pPr>
            <a:lvl8pPr marR="0" lvl="7"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8pPr>
            <a:lvl9pPr marR="0" lvl="8"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9pPr>
          </a:lstStyle>
          <a:p>
            <a:pPr algn="l"/>
            <a:r>
              <a:rPr lang="en-US" sz="2400"/>
              <a:t>Technologies</a:t>
            </a:r>
            <a:endParaRPr lang="en-US" sz="2400">
              <a:solidFill>
                <a:schemeClr val="accent1"/>
              </a:solidFill>
            </a:endParaRPr>
          </a:p>
        </p:txBody>
      </p:sp>
      <p:sp>
        <p:nvSpPr>
          <p:cNvPr id="8" name="TextBox 7">
            <a:extLst>
              <a:ext uri="{FF2B5EF4-FFF2-40B4-BE49-F238E27FC236}">
                <a16:creationId xmlns:a16="http://schemas.microsoft.com/office/drawing/2014/main" id="{6D05B6AC-CC38-653C-35CF-59D926C45CB5}"/>
              </a:ext>
            </a:extLst>
          </p:cNvPr>
          <p:cNvSpPr txBox="1"/>
          <p:nvPr/>
        </p:nvSpPr>
        <p:spPr>
          <a:xfrm>
            <a:off x="2219110" y="847631"/>
            <a:ext cx="4697730" cy="523220"/>
          </a:xfrm>
          <a:prstGeom prst="rect">
            <a:avLst/>
          </a:prstGeom>
          <a:noFill/>
        </p:spPr>
        <p:txBody>
          <a:bodyPr wrap="square">
            <a:spAutoFit/>
          </a:bodyPr>
          <a:lstStyle/>
          <a:p>
            <a:pPr marL="285750" lvl="2" indent="-285750">
              <a:buFont typeface="Arial" panose="020B0604020202020204" pitchFamily="34" charset="0"/>
              <a:buChar char="•"/>
            </a:pPr>
            <a:r>
              <a:rPr lang="en-US">
                <a:ea typeface="Cambria"/>
              </a:rPr>
              <a:t>Development – Python, Flutter ,  Dart</a:t>
            </a:r>
          </a:p>
          <a:p>
            <a:pPr marL="285750" lvl="2" indent="-285750">
              <a:buFont typeface="Arial" panose="020B0604020202020204" pitchFamily="34" charset="0"/>
              <a:buChar char="•"/>
            </a:pPr>
            <a:r>
              <a:rPr lang="en-US">
                <a:ea typeface="Cambria"/>
              </a:rPr>
              <a:t>Version Controlling – GitHub.</a:t>
            </a:r>
            <a:endParaRPr lang="en-US"/>
          </a:p>
        </p:txBody>
      </p:sp>
      <p:sp>
        <p:nvSpPr>
          <p:cNvPr id="12" name="TextBox 11">
            <a:extLst>
              <a:ext uri="{FF2B5EF4-FFF2-40B4-BE49-F238E27FC236}">
                <a16:creationId xmlns:a16="http://schemas.microsoft.com/office/drawing/2014/main" id="{8D8B91E5-A7D4-ABF9-8CAF-ADA5D1539A28}"/>
              </a:ext>
            </a:extLst>
          </p:cNvPr>
          <p:cNvSpPr txBox="1"/>
          <p:nvPr/>
        </p:nvSpPr>
        <p:spPr>
          <a:xfrm>
            <a:off x="2188845" y="2178517"/>
            <a:ext cx="4697730" cy="738664"/>
          </a:xfrm>
          <a:prstGeom prst="rect">
            <a:avLst/>
          </a:prstGeom>
          <a:noFill/>
        </p:spPr>
        <p:txBody>
          <a:bodyPr wrap="square" lIns="91440" tIns="45720" rIns="91440" bIns="45720" anchor="t">
            <a:spAutoFit/>
          </a:bodyPr>
          <a:lstStyle/>
          <a:p>
            <a:pPr marL="285750" lvl="2" indent="-285750">
              <a:buFont typeface="Arial" panose="020B0604020202020204" pitchFamily="34" charset="0"/>
              <a:buChar char="•"/>
            </a:pPr>
            <a:r>
              <a:rPr lang="en-US">
                <a:ea typeface="Cambria"/>
              </a:rPr>
              <a:t>Python Libraries (</a:t>
            </a:r>
            <a:r>
              <a:rPr lang="en-US" err="1">
                <a:ea typeface="Cambria"/>
              </a:rPr>
              <a:t>TextBlob</a:t>
            </a:r>
            <a:r>
              <a:rPr lang="en-US">
                <a:ea typeface="Cambria"/>
              </a:rPr>
              <a:t>)</a:t>
            </a:r>
          </a:p>
          <a:p>
            <a:pPr marL="285750" lvl="2" indent="-285750">
              <a:buFont typeface="Arial" panose="020B0604020202020204" pitchFamily="34" charset="0"/>
              <a:buChar char="•"/>
            </a:pPr>
            <a:r>
              <a:rPr lang="en-US">
                <a:ea typeface="Cambria"/>
              </a:rPr>
              <a:t>Google </a:t>
            </a:r>
            <a:r>
              <a:rPr lang="en-US" err="1">
                <a:ea typeface="Cambria"/>
              </a:rPr>
              <a:t>colab</a:t>
            </a:r>
            <a:endParaRPr lang="en-US">
              <a:ea typeface="Cambria"/>
            </a:endParaRPr>
          </a:p>
          <a:p>
            <a:pPr marL="285750" lvl="2" indent="-285750">
              <a:buFont typeface="Arial" panose="020B0604020202020204" pitchFamily="34" charset="0"/>
              <a:buChar char="•"/>
            </a:pPr>
            <a:r>
              <a:rPr lang="en-US">
                <a:ea typeface="Cambria"/>
              </a:rPr>
              <a:t>Android Studio</a:t>
            </a:r>
          </a:p>
        </p:txBody>
      </p:sp>
      <p:sp>
        <p:nvSpPr>
          <p:cNvPr id="14" name="TextBox 13">
            <a:extLst>
              <a:ext uri="{FF2B5EF4-FFF2-40B4-BE49-F238E27FC236}">
                <a16:creationId xmlns:a16="http://schemas.microsoft.com/office/drawing/2014/main" id="{5A335AD8-6AF7-BE81-770A-E653AA096BD7}"/>
              </a:ext>
            </a:extLst>
          </p:cNvPr>
          <p:cNvSpPr txBox="1"/>
          <p:nvPr/>
        </p:nvSpPr>
        <p:spPr>
          <a:xfrm>
            <a:off x="2188845" y="3494757"/>
            <a:ext cx="4697730" cy="523220"/>
          </a:xfrm>
          <a:prstGeom prst="rect">
            <a:avLst/>
          </a:prstGeom>
          <a:noFill/>
        </p:spPr>
        <p:txBody>
          <a:bodyPr wrap="square" lIns="91440" tIns="45720" rIns="91440" bIns="45720" anchor="t">
            <a:spAutoFit/>
          </a:bodyPr>
          <a:lstStyle/>
          <a:p>
            <a:pPr marL="285750" lvl="2" indent="-285750">
              <a:buFont typeface="Arial" panose="020B0604020202020204" pitchFamily="34" charset="0"/>
              <a:buChar char="•"/>
            </a:pPr>
            <a:r>
              <a:rPr lang="en-US">
                <a:ea typeface="Cambria"/>
              </a:rPr>
              <a:t>Sentiment Analysis technique(NLP) </a:t>
            </a:r>
          </a:p>
          <a:p>
            <a:pPr marL="285750" lvl="2" indent="-285750">
              <a:buFont typeface="Arial" panose="020B0604020202020204" pitchFamily="34" charset="0"/>
              <a:buChar char="•"/>
            </a:pPr>
            <a:endParaRPr lang="en-US">
              <a:ea typeface="Cambria"/>
            </a:endParaRPr>
          </a:p>
        </p:txBody>
      </p:sp>
      <p:pic>
        <p:nvPicPr>
          <p:cNvPr id="15" name="Picture 11" descr="A logo with orange circles&#10;&#10;Description automatically generated">
            <a:extLst>
              <a:ext uri="{FF2B5EF4-FFF2-40B4-BE49-F238E27FC236}">
                <a16:creationId xmlns:a16="http://schemas.microsoft.com/office/drawing/2014/main" id="{DBD1CF2B-0B85-897A-E5D0-FE9665807BF3}"/>
              </a:ext>
            </a:extLst>
          </p:cNvPr>
          <p:cNvPicPr>
            <a:picLocks noChangeAspect="1"/>
          </p:cNvPicPr>
          <p:nvPr/>
        </p:nvPicPr>
        <p:blipFill rotWithShape="1">
          <a:blip r:embed="rId9"/>
          <a:srcRect l="16955" t="14122" r="19031" b="13483"/>
          <a:stretch/>
        </p:blipFill>
        <p:spPr>
          <a:xfrm>
            <a:off x="5281230" y="3802534"/>
            <a:ext cx="900434" cy="626660"/>
          </a:xfrm>
          <a:prstGeom prst="rect">
            <a:avLst/>
          </a:prstGeom>
        </p:spPr>
      </p:pic>
      <p:pic>
        <p:nvPicPr>
          <p:cNvPr id="16" name="Picture 3" descr="A blue and yellow snake logo&#10;&#10;Description automatically generated">
            <a:extLst>
              <a:ext uri="{FF2B5EF4-FFF2-40B4-BE49-F238E27FC236}">
                <a16:creationId xmlns:a16="http://schemas.microsoft.com/office/drawing/2014/main" id="{0B480FD3-6FD4-FDEF-144B-08A4A67D6F39}"/>
              </a:ext>
            </a:extLst>
          </p:cNvPr>
          <p:cNvPicPr>
            <a:picLocks noChangeAspect="1"/>
          </p:cNvPicPr>
          <p:nvPr/>
        </p:nvPicPr>
        <p:blipFill>
          <a:blip r:embed="rId10"/>
          <a:stretch>
            <a:fillRect/>
          </a:stretch>
        </p:blipFill>
        <p:spPr>
          <a:xfrm>
            <a:off x="5577860" y="2004723"/>
            <a:ext cx="791366" cy="863374"/>
          </a:xfrm>
          <a:prstGeom prst="rect">
            <a:avLst/>
          </a:prstGeom>
        </p:spPr>
      </p:pic>
      <p:pic>
        <p:nvPicPr>
          <p:cNvPr id="17" name="Picture 8" descr="A black cat with a tail&#10;&#10;Description automatically generated">
            <a:extLst>
              <a:ext uri="{FF2B5EF4-FFF2-40B4-BE49-F238E27FC236}">
                <a16:creationId xmlns:a16="http://schemas.microsoft.com/office/drawing/2014/main" id="{64CE6358-7C24-1F46-D5CD-93B0046919F2}"/>
              </a:ext>
            </a:extLst>
          </p:cNvPr>
          <p:cNvPicPr>
            <a:picLocks noChangeAspect="1"/>
          </p:cNvPicPr>
          <p:nvPr/>
        </p:nvPicPr>
        <p:blipFill>
          <a:blip r:embed="rId11"/>
          <a:stretch>
            <a:fillRect/>
          </a:stretch>
        </p:blipFill>
        <p:spPr>
          <a:xfrm>
            <a:off x="6515033" y="2860765"/>
            <a:ext cx="803613" cy="803613"/>
          </a:xfrm>
          <a:prstGeom prst="rect">
            <a:avLst/>
          </a:prstGeom>
        </p:spPr>
      </p:pic>
      <p:sp>
        <p:nvSpPr>
          <p:cNvPr id="5" name="Rectangle 4">
            <a:extLst>
              <a:ext uri="{FF2B5EF4-FFF2-40B4-BE49-F238E27FC236}">
                <a16:creationId xmlns:a16="http://schemas.microsoft.com/office/drawing/2014/main" id="{DEB11B6F-08C3-A69E-2413-5C1CA945F420}"/>
              </a:ext>
            </a:extLst>
          </p:cNvPr>
          <p:cNvSpPr/>
          <p:nvPr/>
        </p:nvSpPr>
        <p:spPr>
          <a:xfrm>
            <a:off x="1174600" y="472283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IT20642150</a:t>
            </a:r>
            <a:r>
              <a:rPr lang="en-US">
                <a:solidFill>
                  <a:schemeClr val="tx1"/>
                </a:solidFill>
              </a:rPr>
              <a:t>   </a:t>
            </a:r>
            <a:r>
              <a:rPr lang="en-US" sz="1800">
                <a:solidFill>
                  <a:schemeClr val="tx1"/>
                </a:solidFill>
              </a:rPr>
              <a:t>|</a:t>
            </a:r>
            <a:r>
              <a:rPr lang="en-US">
                <a:solidFill>
                  <a:schemeClr val="tx1"/>
                </a:solidFill>
              </a:rPr>
              <a:t>   LAKSHAN J.A.T.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b="1">
                <a:solidFill>
                  <a:schemeClr val="tx1"/>
                </a:solidFill>
              </a:rPr>
              <a:t>TMP-2023-24-015</a:t>
            </a:r>
            <a:endParaRPr lang="en-US" sz="1800" b="0">
              <a:solidFill>
                <a:schemeClr val="tx1"/>
              </a:solidFill>
            </a:endParaRPr>
          </a:p>
        </p:txBody>
      </p:sp>
    </p:spTree>
    <p:extLst>
      <p:ext uri="{BB962C8B-B14F-4D97-AF65-F5344CB8AC3E}">
        <p14:creationId xmlns:p14="http://schemas.microsoft.com/office/powerpoint/2010/main" val="3871004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41"/>
          <p:cNvSpPr txBox="1">
            <a:spLocks noGrp="1"/>
          </p:cNvSpPr>
          <p:nvPr>
            <p:ph type="title"/>
          </p:nvPr>
        </p:nvSpPr>
        <p:spPr>
          <a:xfrm>
            <a:off x="4288625" y="549252"/>
            <a:ext cx="4134000" cy="407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Research Objectives</a:t>
            </a:r>
            <a:br>
              <a:rPr lang="en-US"/>
            </a:br>
            <a:endParaRPr/>
          </a:p>
        </p:txBody>
      </p:sp>
      <p:sp>
        <p:nvSpPr>
          <p:cNvPr id="1277" name="Google Shape;1277;p41"/>
          <p:cNvSpPr txBox="1">
            <a:spLocks noGrp="1"/>
          </p:cNvSpPr>
          <p:nvPr>
            <p:ph type="subTitle" idx="3"/>
          </p:nvPr>
        </p:nvSpPr>
        <p:spPr>
          <a:xfrm>
            <a:off x="4243076" y="752124"/>
            <a:ext cx="3799064" cy="3811138"/>
          </a:xfrm>
          <a:prstGeom prst="rect">
            <a:avLst/>
          </a:prstGeom>
        </p:spPr>
        <p:txBody>
          <a:bodyPr spcFirstLastPara="1" wrap="square" lIns="0" tIns="0" rIns="0" bIns="0" anchor="ctr" anchorCtr="0">
            <a:noAutofit/>
          </a:bodyPr>
          <a:lstStyle/>
          <a:p>
            <a:pPr marL="342900" lvl="0" rtl="0">
              <a:spcBef>
                <a:spcPts val="0"/>
              </a:spcBef>
              <a:spcAft>
                <a:spcPts val="0"/>
              </a:spcAft>
              <a:buFont typeface="+mj-lt"/>
              <a:buAutoNum type="arabicPeriod"/>
            </a:pPr>
            <a:r>
              <a:rPr lang="en-US" b="1"/>
              <a:t>Predicting Heart Attack Probability</a:t>
            </a:r>
            <a:endParaRPr lang="en-US"/>
          </a:p>
          <a:p>
            <a:pPr marL="342900">
              <a:buAutoNum type="arabicPeriod"/>
            </a:pPr>
            <a:endParaRPr lang="en-US" b="1"/>
          </a:p>
          <a:p>
            <a:pPr marL="342900" lvl="0" rtl="0">
              <a:spcBef>
                <a:spcPts val="0"/>
              </a:spcBef>
              <a:spcAft>
                <a:spcPts val="0"/>
              </a:spcAft>
              <a:buFont typeface="+mj-lt"/>
              <a:buAutoNum type="arabicPeriod"/>
            </a:pPr>
            <a:r>
              <a:rPr lang="en-US" b="1"/>
              <a:t>Healthy Dietary Guidance</a:t>
            </a:r>
          </a:p>
          <a:p>
            <a:pPr marL="342900">
              <a:buAutoNum type="arabicPeriod"/>
            </a:pPr>
            <a:endParaRPr lang="en-US" b="1"/>
          </a:p>
          <a:p>
            <a:pPr marL="342900">
              <a:buAutoNum type="arabicPeriod"/>
            </a:pPr>
            <a:r>
              <a:rPr lang="en-US" b="1"/>
              <a:t>ECG Automated Analysis and Generated graph chart for identify risk level</a:t>
            </a:r>
          </a:p>
          <a:p>
            <a:pPr marL="342900">
              <a:buAutoNum type="arabicPeriod"/>
            </a:pPr>
            <a:endParaRPr lang="en-US" b="1"/>
          </a:p>
          <a:p>
            <a:pPr marL="342900">
              <a:buAutoNum type="arabicPeriod"/>
            </a:pPr>
            <a:r>
              <a:rPr lang="en-US" b="1"/>
              <a:t>Pharmacies Indexing Based On Patient's Reviews</a:t>
            </a:r>
          </a:p>
        </p:txBody>
      </p:sp>
      <p:pic>
        <p:nvPicPr>
          <p:cNvPr id="1278" name="Google Shape;1278;p41"/>
          <p:cNvPicPr preferRelativeResize="0"/>
          <p:nvPr/>
        </p:nvPicPr>
        <p:blipFill rotWithShape="1">
          <a:blip r:embed="rId3">
            <a:alphaModFix/>
          </a:blip>
          <a:srcRect l="18470" r="29790"/>
          <a:stretch/>
        </p:blipFill>
        <p:spPr>
          <a:xfrm>
            <a:off x="0" y="0"/>
            <a:ext cx="3986749" cy="5143502"/>
          </a:xfrm>
          <a:prstGeom prst="rect">
            <a:avLst/>
          </a:prstGeom>
          <a:noFill/>
          <a:ln>
            <a:noFill/>
          </a:ln>
        </p:spPr>
      </p:pic>
      <p:cxnSp>
        <p:nvCxnSpPr>
          <p:cNvPr id="1279" name="Google Shape;1279;p41"/>
          <p:cNvCxnSpPr/>
          <p:nvPr/>
        </p:nvCxnSpPr>
        <p:spPr>
          <a:xfrm>
            <a:off x="3989350" y="-8050"/>
            <a:ext cx="0" cy="5164800"/>
          </a:xfrm>
          <a:prstGeom prst="straightConnector1">
            <a:avLst/>
          </a:prstGeom>
          <a:noFill/>
          <a:ln w="19050" cap="flat" cmpd="sng">
            <a:solidFill>
              <a:schemeClr val="accent1"/>
            </a:solidFill>
            <a:prstDash val="solid"/>
            <a:round/>
            <a:headEnd type="none" w="med" len="med"/>
            <a:tailEnd type="none" w="med" len="med"/>
          </a:ln>
        </p:spPr>
      </p:cxnSp>
      <p:pic>
        <p:nvPicPr>
          <p:cNvPr id="1280" name="Google Shape;1280;p41"/>
          <p:cNvPicPr preferRelativeResize="0"/>
          <p:nvPr/>
        </p:nvPicPr>
        <p:blipFill>
          <a:blip r:embed="rId4">
            <a:alphaModFix/>
          </a:blip>
          <a:stretch>
            <a:fillRect/>
          </a:stretch>
        </p:blipFill>
        <p:spPr>
          <a:xfrm rot="20699992" flipH="1">
            <a:off x="7069084" y="2881424"/>
            <a:ext cx="410087" cy="382752"/>
          </a:xfrm>
          <a:prstGeom prst="rect">
            <a:avLst/>
          </a:prstGeom>
          <a:noFill/>
          <a:ln>
            <a:noFill/>
          </a:ln>
        </p:spPr>
      </p:pic>
    </p:spTree>
    <p:extLst>
      <p:ext uri="{BB962C8B-B14F-4D97-AF65-F5344CB8AC3E}">
        <p14:creationId xmlns:p14="http://schemas.microsoft.com/office/powerpoint/2010/main" val="39684747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39"/>
          <p:cNvSpPr txBox="1">
            <a:spLocks noGrp="1"/>
          </p:cNvSpPr>
          <p:nvPr>
            <p:ph type="subTitle" idx="1"/>
          </p:nvPr>
        </p:nvSpPr>
        <p:spPr>
          <a:xfrm>
            <a:off x="434697" y="1148377"/>
            <a:ext cx="5615479" cy="3328793"/>
          </a:xfrm>
          <a:prstGeom prst="rect">
            <a:avLst/>
          </a:prstGeom>
        </p:spPr>
        <p:txBody>
          <a:bodyPr spcFirstLastPara="1" wrap="square" lIns="0" tIns="0" rIns="0" bIns="0" anchor="t" anchorCtr="0">
            <a:noAutofit/>
          </a:bodyPr>
          <a:lstStyle/>
          <a:p>
            <a:pPr algn="just">
              <a:buNone/>
            </a:pPr>
            <a:r>
              <a:rPr lang="en-US" sz="1400" b="1"/>
              <a:t>User Location:</a:t>
            </a:r>
            <a:endParaRPr lang="en-US"/>
          </a:p>
          <a:p>
            <a:pPr algn="just">
              <a:buNone/>
            </a:pPr>
            <a:endParaRPr lang="en-US" sz="1400" b="1">
              <a:solidFill>
                <a:srgbClr val="333333"/>
              </a:solidFill>
            </a:endParaRPr>
          </a:p>
          <a:p>
            <a:pPr algn="just">
              <a:buNone/>
            </a:pPr>
            <a:r>
              <a:rPr lang="en-US">
                <a:solidFill>
                  <a:srgbClr val="F45D3E"/>
                </a:solidFill>
              </a:rPr>
              <a:t>●</a:t>
            </a:r>
            <a:r>
              <a:rPr lang="en-US" sz="1400"/>
              <a:t> The app displays the user's current location on a Google map.</a:t>
            </a:r>
            <a:endParaRPr lang="en-US"/>
          </a:p>
          <a:p>
            <a:pPr algn="just">
              <a:buNone/>
            </a:pPr>
            <a:endParaRPr lang="en-US" sz="1400"/>
          </a:p>
          <a:p>
            <a:pPr algn="just">
              <a:buNone/>
            </a:pPr>
            <a:r>
              <a:rPr lang="en-US" sz="1400" b="1"/>
              <a:t>Pharmacies Recommendation:</a:t>
            </a:r>
            <a:endParaRPr lang="en-US"/>
          </a:p>
          <a:p>
            <a:pPr algn="just">
              <a:buNone/>
            </a:pPr>
            <a:endParaRPr lang="en-US" sz="1400" b="1">
              <a:solidFill>
                <a:srgbClr val="333333"/>
              </a:solidFill>
            </a:endParaRPr>
          </a:p>
          <a:p>
            <a:pPr algn="just">
              <a:buNone/>
            </a:pPr>
            <a:r>
              <a:rPr lang="en-US">
                <a:solidFill>
                  <a:srgbClr val="F45D3E"/>
                </a:solidFill>
              </a:rPr>
              <a:t>●</a:t>
            </a:r>
            <a:r>
              <a:rPr lang="en-US" sz="1400"/>
              <a:t>Upon user request, the app recommends nearby Pharmacies</a:t>
            </a:r>
            <a:endParaRPr lang="en-US"/>
          </a:p>
          <a:p>
            <a:pPr algn="just">
              <a:buNone/>
            </a:pPr>
            <a:r>
              <a:rPr lang="en-US">
                <a:solidFill>
                  <a:srgbClr val="F45D3E"/>
                </a:solidFill>
              </a:rPr>
              <a:t>●</a:t>
            </a:r>
            <a:r>
              <a:rPr lang="en-US" sz="1400"/>
              <a:t>The sentiment analysis algorithm, a classification algorithm, predicts ratings for the reviews. Pharmacies with higher predicted ratings are displayed first.</a:t>
            </a:r>
            <a:endParaRPr lang="en-US"/>
          </a:p>
          <a:p>
            <a:pPr algn="just">
              <a:buNone/>
            </a:pPr>
            <a:endParaRPr lang="en-US" sz="1400"/>
          </a:p>
          <a:p>
            <a:pPr algn="just">
              <a:buNone/>
            </a:pPr>
            <a:r>
              <a:rPr lang="en-US" sz="1400" b="1"/>
              <a:t>Benefit:</a:t>
            </a:r>
            <a:endParaRPr lang="en-US"/>
          </a:p>
          <a:p>
            <a:pPr algn="just">
              <a:buNone/>
            </a:pPr>
            <a:r>
              <a:rPr lang="en-US">
                <a:solidFill>
                  <a:srgbClr val="F45D3E"/>
                </a:solidFill>
              </a:rPr>
              <a:t>●</a:t>
            </a:r>
            <a:r>
              <a:rPr lang="en-US" sz="1400"/>
              <a:t>This approach saves time by recommending highly-rated Pharmacies based on user location and processed reviews.</a:t>
            </a:r>
            <a:endParaRPr lang="en-US"/>
          </a:p>
          <a:p>
            <a:pPr marL="0" lvl="0" indent="0" algn="just">
              <a:spcBef>
                <a:spcPts val="0"/>
              </a:spcBef>
              <a:spcAft>
                <a:spcPts val="0"/>
              </a:spcAft>
              <a:buNone/>
            </a:pPr>
            <a:endParaRPr lang="en-US" sz="1400" b="1"/>
          </a:p>
        </p:txBody>
      </p:sp>
      <p:sp>
        <p:nvSpPr>
          <p:cNvPr id="1213" name="Google Shape;1213;p39"/>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Developed </a:t>
            </a:r>
            <a:r>
              <a:rPr lang="en">
                <a:solidFill>
                  <a:schemeClr val="accent1"/>
                </a:solidFill>
              </a:rPr>
              <a:t>Solution</a:t>
            </a:r>
            <a:endParaRPr>
              <a:solidFill>
                <a:schemeClr val="accent1"/>
              </a:solidFill>
            </a:endParaRPr>
          </a:p>
        </p:txBody>
      </p:sp>
      <p:pic>
        <p:nvPicPr>
          <p:cNvPr id="1215" name="Google Shape;1215;p39"/>
          <p:cNvPicPr preferRelativeResize="0"/>
          <p:nvPr/>
        </p:nvPicPr>
        <p:blipFill>
          <a:blip r:embed="rId3">
            <a:alphaModFix/>
          </a:blip>
          <a:stretch>
            <a:fillRect/>
          </a:stretch>
        </p:blipFill>
        <p:spPr>
          <a:xfrm rot="900003">
            <a:off x="7283573" y="3906939"/>
            <a:ext cx="890571" cy="830010"/>
          </a:xfrm>
          <a:prstGeom prst="rect">
            <a:avLst/>
          </a:prstGeom>
          <a:noFill/>
          <a:ln>
            <a:noFill/>
          </a:ln>
        </p:spPr>
      </p:pic>
      <p:pic>
        <p:nvPicPr>
          <p:cNvPr id="1216" name="Google Shape;1216;p39"/>
          <p:cNvPicPr preferRelativeResize="0"/>
          <p:nvPr/>
        </p:nvPicPr>
        <p:blipFill>
          <a:blip r:embed="rId4">
            <a:alphaModFix/>
          </a:blip>
          <a:stretch>
            <a:fillRect/>
          </a:stretch>
        </p:blipFill>
        <p:spPr>
          <a:xfrm rot="-900008" flipH="1">
            <a:off x="124503" y="2380373"/>
            <a:ext cx="410087" cy="382752"/>
          </a:xfrm>
          <a:prstGeom prst="rect">
            <a:avLst/>
          </a:prstGeom>
          <a:noFill/>
          <a:ln>
            <a:noFill/>
          </a:ln>
        </p:spPr>
      </p:pic>
      <p:pic>
        <p:nvPicPr>
          <p:cNvPr id="1217" name="Google Shape;1217;p39"/>
          <p:cNvPicPr preferRelativeResize="0"/>
          <p:nvPr/>
        </p:nvPicPr>
        <p:blipFill>
          <a:blip r:embed="rId5">
            <a:alphaModFix/>
          </a:blip>
          <a:stretch>
            <a:fillRect/>
          </a:stretch>
        </p:blipFill>
        <p:spPr>
          <a:xfrm rot="899999">
            <a:off x="5431960" y="750873"/>
            <a:ext cx="321896" cy="300100"/>
          </a:xfrm>
          <a:prstGeom prst="rect">
            <a:avLst/>
          </a:prstGeom>
          <a:noFill/>
          <a:ln>
            <a:noFill/>
          </a:ln>
        </p:spPr>
      </p:pic>
      <p:pic>
        <p:nvPicPr>
          <p:cNvPr id="1218" name="Google Shape;1218;p39"/>
          <p:cNvPicPr preferRelativeResize="0"/>
          <p:nvPr/>
        </p:nvPicPr>
        <p:blipFill>
          <a:blip r:embed="rId6">
            <a:alphaModFix/>
          </a:blip>
          <a:stretch>
            <a:fillRect/>
          </a:stretch>
        </p:blipFill>
        <p:spPr>
          <a:xfrm rot="-899987" flipH="1">
            <a:off x="5856182" y="3398207"/>
            <a:ext cx="535946" cy="500209"/>
          </a:xfrm>
          <a:prstGeom prst="rect">
            <a:avLst/>
          </a:prstGeom>
          <a:noFill/>
          <a:ln>
            <a:noFill/>
          </a:ln>
        </p:spPr>
      </p:pic>
      <p:pic>
        <p:nvPicPr>
          <p:cNvPr id="2" name="Picture 1" descr="A hand holding a light bulb&#10;&#10;Description automatically generated">
            <a:extLst>
              <a:ext uri="{FF2B5EF4-FFF2-40B4-BE49-F238E27FC236}">
                <a16:creationId xmlns:a16="http://schemas.microsoft.com/office/drawing/2014/main" id="{E02351F1-CF90-523C-7B5D-884E2428A689}"/>
              </a:ext>
            </a:extLst>
          </p:cNvPr>
          <p:cNvPicPr>
            <a:picLocks noChangeAspect="1"/>
          </p:cNvPicPr>
          <p:nvPr/>
        </p:nvPicPr>
        <p:blipFill>
          <a:blip r:embed="rId7"/>
          <a:stretch>
            <a:fillRect/>
          </a:stretch>
        </p:blipFill>
        <p:spPr>
          <a:xfrm>
            <a:off x="5984326" y="76843"/>
            <a:ext cx="3032117" cy="3032117"/>
          </a:xfrm>
          <a:prstGeom prst="rect">
            <a:avLst/>
          </a:prstGeom>
          <a:ln>
            <a:noFill/>
          </a:ln>
          <a:effectLst>
            <a:softEdge rad="112500"/>
          </a:effectLst>
        </p:spPr>
      </p:pic>
      <p:sp>
        <p:nvSpPr>
          <p:cNvPr id="5" name="Rectangle 4">
            <a:extLst>
              <a:ext uri="{FF2B5EF4-FFF2-40B4-BE49-F238E27FC236}">
                <a16:creationId xmlns:a16="http://schemas.microsoft.com/office/drawing/2014/main" id="{FF5C0DE9-B7BE-A837-B980-91E046994570}"/>
              </a:ext>
            </a:extLst>
          </p:cNvPr>
          <p:cNvSpPr/>
          <p:nvPr/>
        </p:nvSpPr>
        <p:spPr>
          <a:xfrm>
            <a:off x="1165670" y="477640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IT20642150</a:t>
            </a:r>
            <a:r>
              <a:rPr lang="en-US">
                <a:solidFill>
                  <a:schemeClr val="tx1"/>
                </a:solidFill>
              </a:rPr>
              <a:t>   </a:t>
            </a:r>
            <a:r>
              <a:rPr lang="en-US" sz="1800">
                <a:solidFill>
                  <a:schemeClr val="tx1"/>
                </a:solidFill>
              </a:rPr>
              <a:t>|</a:t>
            </a:r>
            <a:r>
              <a:rPr lang="en-US">
                <a:solidFill>
                  <a:schemeClr val="tx1"/>
                </a:solidFill>
              </a:rPr>
              <a:t>   LAKSHAN J.A.T.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b="1">
                <a:solidFill>
                  <a:schemeClr val="tx1"/>
                </a:solidFill>
              </a:rPr>
              <a:t>TMP-2023-24-015</a:t>
            </a:r>
            <a:endParaRPr lang="en-US" sz="1800" b="0">
              <a:solidFill>
                <a:schemeClr val="tx1"/>
              </a:solidFill>
            </a:endParaRPr>
          </a:p>
        </p:txBody>
      </p:sp>
    </p:spTree>
    <p:extLst>
      <p:ext uri="{BB962C8B-B14F-4D97-AF65-F5344CB8AC3E}">
        <p14:creationId xmlns:p14="http://schemas.microsoft.com/office/powerpoint/2010/main" val="2914937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pic>
        <p:nvPicPr>
          <p:cNvPr id="1442" name="Google Shape;1442;p45"/>
          <p:cNvPicPr preferRelativeResize="0"/>
          <p:nvPr/>
        </p:nvPicPr>
        <p:blipFill>
          <a:blip r:embed="rId3">
            <a:alphaModFix/>
          </a:blip>
          <a:stretch>
            <a:fillRect/>
          </a:stretch>
        </p:blipFill>
        <p:spPr>
          <a:xfrm rot="900010">
            <a:off x="4572148" y="101701"/>
            <a:ext cx="1697509" cy="1582099"/>
          </a:xfrm>
          <a:prstGeom prst="rect">
            <a:avLst/>
          </a:prstGeom>
          <a:noFill/>
          <a:ln>
            <a:noFill/>
          </a:ln>
        </p:spPr>
      </p:pic>
      <p:sp>
        <p:nvSpPr>
          <p:cNvPr id="1443" name="Google Shape;1443;p45"/>
          <p:cNvSpPr txBox="1">
            <a:spLocks noGrp="1"/>
          </p:cNvSpPr>
          <p:nvPr>
            <p:ph type="subTitle" idx="1"/>
          </p:nvPr>
        </p:nvSpPr>
        <p:spPr>
          <a:xfrm>
            <a:off x="912109" y="2319108"/>
            <a:ext cx="7437120" cy="1007400"/>
          </a:xfrm>
          <a:prstGeom prst="rect">
            <a:avLst/>
          </a:prstGeom>
        </p:spPr>
        <p:txBody>
          <a:bodyPr spcFirstLastPara="1" wrap="square" lIns="0" tIns="0" rIns="0" bIns="0" anchor="t" anchorCtr="0">
            <a:noAutofit/>
          </a:bodyPr>
          <a:lstStyle/>
          <a:p>
            <a:pPr marL="285750" indent="-285750" algn="just">
              <a:buFont typeface="Arial" panose="020B0604020202020204" pitchFamily="34" charset="0"/>
              <a:buChar char="•"/>
            </a:pPr>
            <a:r>
              <a:rPr lang="en-US" sz="1400"/>
              <a:t>Displays the user’s current location in the map.</a:t>
            </a:r>
            <a:endParaRPr lang="en-US"/>
          </a:p>
          <a:p>
            <a:pPr marL="285750" indent="-285750" algn="just">
              <a:buFont typeface="Arial" panose="020B0604020202020204" pitchFamily="34" charset="0"/>
              <a:buChar char="•"/>
            </a:pPr>
            <a:endParaRPr lang="en-US" sz="1400"/>
          </a:p>
          <a:p>
            <a:pPr marL="285750" indent="-285750" algn="just">
              <a:buFont typeface="Arial" panose="020B0604020202020204" pitchFamily="34" charset="0"/>
              <a:buChar char="•"/>
            </a:pPr>
            <a:r>
              <a:rPr lang="en-US" sz="1400"/>
              <a:t>Displays the list of Pharmacies on user’s request along with the ratings predicted by the reviews</a:t>
            </a:r>
          </a:p>
          <a:p>
            <a:pPr marL="0" indent="0" algn="just"/>
            <a:endParaRPr lang="en-US" sz="1400"/>
          </a:p>
          <a:p>
            <a:pPr marL="285750" indent="-285750" algn="just">
              <a:buFont typeface="Arial" panose="020B0604020202020204" pitchFamily="34" charset="0"/>
              <a:buChar char="•"/>
            </a:pPr>
            <a:r>
              <a:rPr lang="en-US" sz="1400"/>
              <a:t>Displays those Pharmacies  in the list, marked on the map from where the user can direct to Google Maps for directions to the nearby pharmacy</a:t>
            </a:r>
          </a:p>
          <a:p>
            <a:pPr marL="285750" indent="-285750" algn="just">
              <a:buFont typeface="Arial" panose="020B0604020202020204" pitchFamily="34" charset="0"/>
              <a:buChar char="•"/>
            </a:pPr>
            <a:endParaRPr lang="en-US" sz="1400"/>
          </a:p>
          <a:p>
            <a:pPr marL="285750" indent="-285750" algn="just">
              <a:buFont typeface="Arial" panose="020B0604020202020204" pitchFamily="34" charset="0"/>
              <a:buChar char="•"/>
            </a:pPr>
            <a:r>
              <a:rPr lang="en-US" sz="1400"/>
              <a:t>To display the higher rated Pharmacies.</a:t>
            </a:r>
          </a:p>
        </p:txBody>
      </p:sp>
      <p:sp>
        <p:nvSpPr>
          <p:cNvPr id="1444" name="Google Shape;1444;p45"/>
          <p:cNvSpPr txBox="1">
            <a:spLocks noGrp="1"/>
          </p:cNvSpPr>
          <p:nvPr>
            <p:ph type="title"/>
          </p:nvPr>
        </p:nvSpPr>
        <p:spPr>
          <a:xfrm>
            <a:off x="1528969" y="1535881"/>
            <a:ext cx="64008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Result &amp; </a:t>
            </a:r>
            <a:r>
              <a:rPr lang="en-US">
                <a:solidFill>
                  <a:schemeClr val="accent1"/>
                </a:solidFill>
              </a:rPr>
              <a:t>Discussion</a:t>
            </a:r>
            <a:endParaRPr>
              <a:solidFill>
                <a:schemeClr val="accent1"/>
              </a:solidFill>
            </a:endParaRPr>
          </a:p>
        </p:txBody>
      </p:sp>
      <p:pic>
        <p:nvPicPr>
          <p:cNvPr id="1445" name="Google Shape;1445;p45"/>
          <p:cNvPicPr preferRelativeResize="0"/>
          <p:nvPr/>
        </p:nvPicPr>
        <p:blipFill>
          <a:blip r:embed="rId4">
            <a:alphaModFix/>
          </a:blip>
          <a:stretch>
            <a:fillRect/>
          </a:stretch>
        </p:blipFill>
        <p:spPr>
          <a:xfrm>
            <a:off x="822828" y="-5346"/>
            <a:ext cx="3620339" cy="1387387"/>
          </a:xfrm>
          <a:prstGeom prst="rect">
            <a:avLst/>
          </a:prstGeom>
          <a:noFill/>
          <a:ln>
            <a:noFill/>
          </a:ln>
        </p:spPr>
      </p:pic>
      <p:pic>
        <p:nvPicPr>
          <p:cNvPr id="1446" name="Google Shape;1446;p45"/>
          <p:cNvPicPr preferRelativeResize="0"/>
          <p:nvPr/>
        </p:nvPicPr>
        <p:blipFill>
          <a:blip r:embed="rId5">
            <a:alphaModFix/>
          </a:blip>
          <a:stretch>
            <a:fillRect/>
          </a:stretch>
        </p:blipFill>
        <p:spPr>
          <a:xfrm rot="900003">
            <a:off x="339161" y="2135412"/>
            <a:ext cx="520854" cy="486132"/>
          </a:xfrm>
          <a:prstGeom prst="rect">
            <a:avLst/>
          </a:prstGeom>
          <a:noFill/>
          <a:ln>
            <a:noFill/>
          </a:ln>
        </p:spPr>
      </p:pic>
      <p:pic>
        <p:nvPicPr>
          <p:cNvPr id="1447" name="Google Shape;1447;p45"/>
          <p:cNvPicPr preferRelativeResize="0"/>
          <p:nvPr/>
        </p:nvPicPr>
        <p:blipFill>
          <a:blip r:embed="rId6">
            <a:alphaModFix/>
          </a:blip>
          <a:stretch>
            <a:fillRect/>
          </a:stretch>
        </p:blipFill>
        <p:spPr>
          <a:xfrm rot="20311975">
            <a:off x="6734680" y="1078939"/>
            <a:ext cx="572341" cy="534174"/>
          </a:xfrm>
          <a:prstGeom prst="rect">
            <a:avLst/>
          </a:prstGeom>
          <a:noFill/>
          <a:ln>
            <a:noFill/>
          </a:ln>
        </p:spPr>
      </p:pic>
      <p:pic>
        <p:nvPicPr>
          <p:cNvPr id="1448" name="Google Shape;1448;p45"/>
          <p:cNvPicPr preferRelativeResize="0"/>
          <p:nvPr/>
        </p:nvPicPr>
        <p:blipFill>
          <a:blip r:embed="rId7">
            <a:alphaModFix/>
          </a:blip>
          <a:stretch>
            <a:fillRect/>
          </a:stretch>
        </p:blipFill>
        <p:spPr>
          <a:xfrm rot="-899999" flipH="1">
            <a:off x="2862670" y="1381922"/>
            <a:ext cx="321896" cy="300100"/>
          </a:xfrm>
          <a:prstGeom prst="rect">
            <a:avLst/>
          </a:prstGeom>
          <a:noFill/>
          <a:ln>
            <a:noFill/>
          </a:ln>
        </p:spPr>
      </p:pic>
      <p:pic>
        <p:nvPicPr>
          <p:cNvPr id="1449" name="Google Shape;1449;p45"/>
          <p:cNvPicPr preferRelativeResize="0"/>
          <p:nvPr/>
        </p:nvPicPr>
        <p:blipFill>
          <a:blip r:embed="rId5">
            <a:alphaModFix/>
          </a:blip>
          <a:stretch>
            <a:fillRect/>
          </a:stretch>
        </p:blipFill>
        <p:spPr>
          <a:xfrm rot="20699992" flipH="1">
            <a:off x="8313907" y="1761584"/>
            <a:ext cx="410087" cy="382752"/>
          </a:xfrm>
          <a:prstGeom prst="rect">
            <a:avLst/>
          </a:prstGeom>
          <a:noFill/>
          <a:ln>
            <a:noFill/>
          </a:ln>
        </p:spPr>
      </p:pic>
      <p:sp>
        <p:nvSpPr>
          <p:cNvPr id="4" name="Rectangle 3">
            <a:extLst>
              <a:ext uri="{FF2B5EF4-FFF2-40B4-BE49-F238E27FC236}">
                <a16:creationId xmlns:a16="http://schemas.microsoft.com/office/drawing/2014/main" id="{C75CAC98-2293-C2E5-D6FA-3A793484FB3E}"/>
              </a:ext>
            </a:extLst>
          </p:cNvPr>
          <p:cNvSpPr/>
          <p:nvPr/>
        </p:nvSpPr>
        <p:spPr>
          <a:xfrm>
            <a:off x="1174600" y="472283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IT20642150</a:t>
            </a:r>
            <a:r>
              <a:rPr lang="en-US">
                <a:solidFill>
                  <a:schemeClr val="tx1"/>
                </a:solidFill>
              </a:rPr>
              <a:t>   </a:t>
            </a:r>
            <a:r>
              <a:rPr lang="en-US" sz="1800">
                <a:solidFill>
                  <a:schemeClr val="tx1"/>
                </a:solidFill>
              </a:rPr>
              <a:t>|</a:t>
            </a:r>
            <a:r>
              <a:rPr lang="en-US">
                <a:solidFill>
                  <a:schemeClr val="tx1"/>
                </a:solidFill>
              </a:rPr>
              <a:t>   LAKSHAN J.A.T.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b="1">
                <a:solidFill>
                  <a:schemeClr val="tx1"/>
                </a:solidFill>
              </a:rPr>
              <a:t>TMP-2023-24-015</a:t>
            </a:r>
            <a:endParaRPr lang="en-US" sz="1800" b="0">
              <a:solidFill>
                <a:schemeClr val="tx1"/>
              </a:solidFill>
            </a:endParaRPr>
          </a:p>
        </p:txBody>
      </p:sp>
    </p:spTree>
    <p:extLst>
      <p:ext uri="{BB962C8B-B14F-4D97-AF65-F5344CB8AC3E}">
        <p14:creationId xmlns:p14="http://schemas.microsoft.com/office/powerpoint/2010/main" val="3264652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52"/>
          <p:cNvSpPr txBox="1">
            <a:spLocks noGrp="1"/>
          </p:cNvSpPr>
          <p:nvPr>
            <p:ph type="title"/>
          </p:nvPr>
        </p:nvSpPr>
        <p:spPr>
          <a:xfrm>
            <a:off x="2310120" y="133644"/>
            <a:ext cx="4985147" cy="1145665"/>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sz="5400"/>
              <a:t>Conclusion</a:t>
            </a:r>
            <a:endParaRPr sz="5400">
              <a:solidFill>
                <a:schemeClr val="accent1"/>
              </a:solidFill>
            </a:endParaRPr>
          </a:p>
        </p:txBody>
      </p:sp>
      <p:pic>
        <p:nvPicPr>
          <p:cNvPr id="1720" name="Google Shape;1720;p52"/>
          <p:cNvPicPr preferRelativeResize="0"/>
          <p:nvPr/>
        </p:nvPicPr>
        <p:blipFill rotWithShape="1">
          <a:blip r:embed="rId3">
            <a:alphaModFix/>
          </a:blip>
          <a:srcRect l="31698" t="6970" b="6978"/>
          <a:stretch/>
        </p:blipFill>
        <p:spPr>
          <a:xfrm>
            <a:off x="-17625" y="0"/>
            <a:ext cx="2722926" cy="5143501"/>
          </a:xfrm>
          <a:prstGeom prst="rect">
            <a:avLst/>
          </a:prstGeom>
          <a:noFill/>
          <a:ln>
            <a:noFill/>
          </a:ln>
        </p:spPr>
      </p:pic>
      <p:cxnSp>
        <p:nvCxnSpPr>
          <p:cNvPr id="1721" name="Google Shape;1721;p52"/>
          <p:cNvCxnSpPr/>
          <p:nvPr/>
        </p:nvCxnSpPr>
        <p:spPr>
          <a:xfrm>
            <a:off x="2707900" y="-8050"/>
            <a:ext cx="0" cy="5164800"/>
          </a:xfrm>
          <a:prstGeom prst="straightConnector1">
            <a:avLst/>
          </a:prstGeom>
          <a:noFill/>
          <a:ln w="19050" cap="flat" cmpd="sng">
            <a:solidFill>
              <a:schemeClr val="accent1"/>
            </a:solidFill>
            <a:prstDash val="solid"/>
            <a:round/>
            <a:headEnd type="none" w="med" len="med"/>
            <a:tailEnd type="none" w="med" len="med"/>
          </a:ln>
        </p:spPr>
      </p:cxnSp>
      <p:pic>
        <p:nvPicPr>
          <p:cNvPr id="1722" name="Google Shape;1722;p52"/>
          <p:cNvPicPr preferRelativeResize="0"/>
          <p:nvPr/>
        </p:nvPicPr>
        <p:blipFill>
          <a:blip r:embed="rId4">
            <a:alphaModFix/>
          </a:blip>
          <a:stretch>
            <a:fillRect/>
          </a:stretch>
        </p:blipFill>
        <p:spPr>
          <a:xfrm rot="900000">
            <a:off x="2673158" y="1958803"/>
            <a:ext cx="3541804" cy="4816857"/>
          </a:xfrm>
          <a:prstGeom prst="rect">
            <a:avLst/>
          </a:prstGeom>
          <a:noFill/>
          <a:ln>
            <a:noFill/>
          </a:ln>
        </p:spPr>
      </p:pic>
      <p:pic>
        <p:nvPicPr>
          <p:cNvPr id="1723" name="Google Shape;1723;p52"/>
          <p:cNvPicPr preferRelativeResize="0"/>
          <p:nvPr/>
        </p:nvPicPr>
        <p:blipFill>
          <a:blip r:embed="rId5">
            <a:alphaModFix/>
          </a:blip>
          <a:stretch>
            <a:fillRect/>
          </a:stretch>
        </p:blipFill>
        <p:spPr>
          <a:xfrm rot="-4500000">
            <a:off x="6912626" y="3350003"/>
            <a:ext cx="321896" cy="300100"/>
          </a:xfrm>
          <a:prstGeom prst="rect">
            <a:avLst/>
          </a:prstGeom>
          <a:noFill/>
          <a:ln>
            <a:noFill/>
          </a:ln>
        </p:spPr>
      </p:pic>
      <p:pic>
        <p:nvPicPr>
          <p:cNvPr id="1724" name="Google Shape;1724;p52"/>
          <p:cNvPicPr preferRelativeResize="0"/>
          <p:nvPr/>
        </p:nvPicPr>
        <p:blipFill>
          <a:blip r:embed="rId6">
            <a:alphaModFix/>
          </a:blip>
          <a:stretch>
            <a:fillRect/>
          </a:stretch>
        </p:blipFill>
        <p:spPr>
          <a:xfrm rot="899998">
            <a:off x="7431457" y="2483289"/>
            <a:ext cx="665522" cy="621153"/>
          </a:xfrm>
          <a:prstGeom prst="rect">
            <a:avLst/>
          </a:prstGeom>
          <a:noFill/>
          <a:ln>
            <a:noFill/>
          </a:ln>
        </p:spPr>
      </p:pic>
      <p:pic>
        <p:nvPicPr>
          <p:cNvPr id="1725" name="Google Shape;1725;p52"/>
          <p:cNvPicPr preferRelativeResize="0"/>
          <p:nvPr/>
        </p:nvPicPr>
        <p:blipFill>
          <a:blip r:embed="rId7">
            <a:alphaModFix/>
          </a:blip>
          <a:stretch>
            <a:fillRect/>
          </a:stretch>
        </p:blipFill>
        <p:spPr>
          <a:xfrm rot="899987">
            <a:off x="7811494" y="349817"/>
            <a:ext cx="535946" cy="500209"/>
          </a:xfrm>
          <a:prstGeom prst="rect">
            <a:avLst/>
          </a:prstGeom>
          <a:noFill/>
          <a:ln>
            <a:noFill/>
          </a:ln>
        </p:spPr>
      </p:pic>
      <p:pic>
        <p:nvPicPr>
          <p:cNvPr id="1726" name="Google Shape;1726;p52"/>
          <p:cNvPicPr preferRelativeResize="0"/>
          <p:nvPr/>
        </p:nvPicPr>
        <p:blipFill>
          <a:blip r:embed="rId6">
            <a:alphaModFix/>
          </a:blip>
          <a:stretch>
            <a:fillRect/>
          </a:stretch>
        </p:blipFill>
        <p:spPr>
          <a:xfrm rot="-900008" flipH="1">
            <a:off x="5920616" y="2911498"/>
            <a:ext cx="410087" cy="382752"/>
          </a:xfrm>
          <a:prstGeom prst="rect">
            <a:avLst/>
          </a:prstGeom>
          <a:noFill/>
          <a:ln>
            <a:noFill/>
          </a:ln>
        </p:spPr>
      </p:pic>
      <p:sp>
        <p:nvSpPr>
          <p:cNvPr id="3" name="TextBox 2">
            <a:extLst>
              <a:ext uri="{FF2B5EF4-FFF2-40B4-BE49-F238E27FC236}">
                <a16:creationId xmlns:a16="http://schemas.microsoft.com/office/drawing/2014/main" id="{11A3D6C0-6C8C-B850-D02D-9C80A2A5DAD4}"/>
              </a:ext>
            </a:extLst>
          </p:cNvPr>
          <p:cNvSpPr txBox="1"/>
          <p:nvPr/>
        </p:nvSpPr>
        <p:spPr>
          <a:xfrm>
            <a:off x="3440130" y="1214892"/>
            <a:ext cx="4579620" cy="738664"/>
          </a:xfrm>
          <a:prstGeom prst="rect">
            <a:avLst/>
          </a:prstGeom>
          <a:noFill/>
        </p:spPr>
        <p:txBody>
          <a:bodyPr wrap="square" lIns="91440" tIns="45720" rIns="91440" bIns="45720" anchor="t">
            <a:spAutoFit/>
          </a:bodyPr>
          <a:lstStyle/>
          <a:p>
            <a:pPr marL="285750" indent="-285750" algn="just">
              <a:buClr>
                <a:schemeClr val="accent1"/>
              </a:buClr>
              <a:buFont typeface="Wingdings" panose="05000000000000000000" pitchFamily="2" charset="2"/>
              <a:buChar char="v"/>
            </a:pPr>
            <a:r>
              <a:rPr lang="en-US" i="0">
                <a:solidFill>
                  <a:schemeClr val="tx1"/>
                </a:solidFill>
                <a:effectLst/>
                <a:latin typeface="Roboto Slab"/>
                <a:ea typeface="Roboto Slab"/>
                <a:cs typeface="Roboto Slab"/>
              </a:rPr>
              <a:t>Our developed mobile application offers a reliable, accessible, and user-friendly solution for </a:t>
            </a:r>
            <a:r>
              <a:rPr lang="en-US">
                <a:solidFill>
                  <a:schemeClr val="tx1"/>
                </a:solidFill>
                <a:latin typeface="Roboto Slab"/>
                <a:ea typeface="Roboto Slab"/>
                <a:cs typeface="Roboto Slab"/>
              </a:rPr>
              <a:t>finding the best rated nearby pharmacies</a:t>
            </a:r>
          </a:p>
        </p:txBody>
      </p:sp>
      <p:pic>
        <p:nvPicPr>
          <p:cNvPr id="4" name="Google Shape;1184;p38">
            <a:extLst>
              <a:ext uri="{FF2B5EF4-FFF2-40B4-BE49-F238E27FC236}">
                <a16:creationId xmlns:a16="http://schemas.microsoft.com/office/drawing/2014/main" id="{83D48124-B003-F226-0FC4-AB5DC7851533}"/>
              </a:ext>
            </a:extLst>
          </p:cNvPr>
          <p:cNvPicPr preferRelativeResize="0"/>
          <p:nvPr/>
        </p:nvPicPr>
        <p:blipFill>
          <a:blip r:embed="rId8">
            <a:alphaModFix/>
          </a:blip>
          <a:stretch>
            <a:fillRect/>
          </a:stretch>
        </p:blipFill>
        <p:spPr>
          <a:xfrm rot="899989">
            <a:off x="7914989" y="4123439"/>
            <a:ext cx="852860" cy="794851"/>
          </a:xfrm>
          <a:prstGeom prst="rect">
            <a:avLst/>
          </a:prstGeom>
          <a:noFill/>
          <a:ln>
            <a:noFill/>
          </a:ln>
        </p:spPr>
      </p:pic>
      <p:sp>
        <p:nvSpPr>
          <p:cNvPr id="6" name="Rectangle 5">
            <a:extLst>
              <a:ext uri="{FF2B5EF4-FFF2-40B4-BE49-F238E27FC236}">
                <a16:creationId xmlns:a16="http://schemas.microsoft.com/office/drawing/2014/main" id="{59EE94CC-D6FD-FAFD-526C-7C6F467E8BD8}"/>
              </a:ext>
            </a:extLst>
          </p:cNvPr>
          <p:cNvSpPr/>
          <p:nvPr/>
        </p:nvSpPr>
        <p:spPr>
          <a:xfrm>
            <a:off x="2228303" y="473176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IT20642150</a:t>
            </a:r>
            <a:r>
              <a:rPr lang="en-US">
                <a:solidFill>
                  <a:schemeClr val="tx1"/>
                </a:solidFill>
              </a:rPr>
              <a:t>   </a:t>
            </a:r>
            <a:r>
              <a:rPr lang="en-US" sz="1800">
                <a:solidFill>
                  <a:schemeClr val="tx1"/>
                </a:solidFill>
              </a:rPr>
              <a:t>|</a:t>
            </a:r>
            <a:r>
              <a:rPr lang="en-US">
                <a:solidFill>
                  <a:schemeClr val="tx1"/>
                </a:solidFill>
              </a:rPr>
              <a:t>   LAKSHAN J.A.T.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b="1">
                <a:solidFill>
                  <a:schemeClr val="tx1"/>
                </a:solidFill>
              </a:rPr>
              <a:t>TMP-2023-24-015</a:t>
            </a:r>
            <a:endParaRPr lang="en-US" sz="1800" b="0">
              <a:solidFill>
                <a:schemeClr val="tx1"/>
              </a:solidFill>
            </a:endParaRPr>
          </a:p>
        </p:txBody>
      </p:sp>
    </p:spTree>
    <p:extLst>
      <p:ext uri="{BB962C8B-B14F-4D97-AF65-F5344CB8AC3E}">
        <p14:creationId xmlns:p14="http://schemas.microsoft.com/office/powerpoint/2010/main" val="30967053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DCF4FA"/>
            </a:gs>
          </a:gsLst>
          <a:path path="circle">
            <a:fillToRect l="50000" t="50000" r="50000" b="50000"/>
          </a:path>
          <a:tileRect/>
        </a:gradFill>
        <a:effectLst/>
      </p:bgPr>
    </p:bg>
    <p:spTree>
      <p:nvGrpSpPr>
        <p:cNvPr id="1" name="Shape 2190"/>
        <p:cNvGrpSpPr/>
        <p:nvPr/>
      </p:nvGrpSpPr>
      <p:grpSpPr>
        <a:xfrm>
          <a:off x="0" y="0"/>
          <a:ext cx="0" cy="0"/>
          <a:chOff x="0" y="0"/>
          <a:chExt cx="0" cy="0"/>
        </a:xfrm>
      </p:grpSpPr>
      <p:sp>
        <p:nvSpPr>
          <p:cNvPr id="2191" name="Google Shape;2191;p63"/>
          <p:cNvSpPr txBox="1">
            <a:spLocks noGrp="1"/>
          </p:cNvSpPr>
          <p:nvPr>
            <p:ph type="title"/>
          </p:nvPr>
        </p:nvSpPr>
        <p:spPr>
          <a:xfrm>
            <a:off x="2642550" y="1595859"/>
            <a:ext cx="3858900" cy="955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7200"/>
              <a:t>Thanks!</a:t>
            </a:r>
            <a:endParaRPr lang="en-US" sz="7200"/>
          </a:p>
        </p:txBody>
      </p:sp>
      <p:grpSp>
        <p:nvGrpSpPr>
          <p:cNvPr id="2203" name="Google Shape;2203;p63"/>
          <p:cNvGrpSpPr/>
          <p:nvPr/>
        </p:nvGrpSpPr>
        <p:grpSpPr>
          <a:xfrm>
            <a:off x="1405575" y="1901513"/>
            <a:ext cx="451641" cy="1340475"/>
            <a:chOff x="9385150" y="1954263"/>
            <a:chExt cx="451641" cy="1340475"/>
          </a:xfrm>
        </p:grpSpPr>
        <p:grpSp>
          <p:nvGrpSpPr>
            <p:cNvPr id="2204" name="Google Shape;2204;p63"/>
            <p:cNvGrpSpPr/>
            <p:nvPr/>
          </p:nvGrpSpPr>
          <p:grpSpPr>
            <a:xfrm>
              <a:off x="9589683" y="1954263"/>
              <a:ext cx="42575" cy="1340475"/>
              <a:chOff x="9703875" y="1954263"/>
              <a:chExt cx="42575" cy="1340475"/>
            </a:xfrm>
          </p:grpSpPr>
          <p:sp>
            <p:nvSpPr>
              <p:cNvPr id="2205" name="Google Shape;2205;p63"/>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3"/>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3"/>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3"/>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3"/>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3"/>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3"/>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2" name="Google Shape;2212;p63"/>
            <p:cNvGrpSpPr/>
            <p:nvPr/>
          </p:nvGrpSpPr>
          <p:grpSpPr>
            <a:xfrm>
              <a:off x="9487417" y="1954263"/>
              <a:ext cx="42575" cy="1340475"/>
              <a:chOff x="9544525" y="1954263"/>
              <a:chExt cx="42575" cy="1340475"/>
            </a:xfrm>
          </p:grpSpPr>
          <p:sp>
            <p:nvSpPr>
              <p:cNvPr id="2213" name="Google Shape;2213;p6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63"/>
            <p:cNvGrpSpPr/>
            <p:nvPr/>
          </p:nvGrpSpPr>
          <p:grpSpPr>
            <a:xfrm>
              <a:off x="9385150" y="1954263"/>
              <a:ext cx="42575" cy="1340475"/>
              <a:chOff x="9385150" y="1954263"/>
              <a:chExt cx="42575" cy="1340475"/>
            </a:xfrm>
          </p:grpSpPr>
          <p:sp>
            <p:nvSpPr>
              <p:cNvPr id="2221" name="Google Shape;2221;p6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8" name="Google Shape;2228;p63"/>
            <p:cNvGrpSpPr/>
            <p:nvPr/>
          </p:nvGrpSpPr>
          <p:grpSpPr>
            <a:xfrm>
              <a:off x="9794216" y="1954263"/>
              <a:ext cx="42575" cy="1340475"/>
              <a:chOff x="9544525" y="1954263"/>
              <a:chExt cx="42575" cy="1340475"/>
            </a:xfrm>
          </p:grpSpPr>
          <p:sp>
            <p:nvSpPr>
              <p:cNvPr id="2229" name="Google Shape;2229;p6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63"/>
            <p:cNvGrpSpPr/>
            <p:nvPr/>
          </p:nvGrpSpPr>
          <p:grpSpPr>
            <a:xfrm>
              <a:off x="9691950" y="1954263"/>
              <a:ext cx="42575" cy="1340475"/>
              <a:chOff x="9385150" y="1954263"/>
              <a:chExt cx="42575" cy="1340475"/>
            </a:xfrm>
          </p:grpSpPr>
          <p:sp>
            <p:nvSpPr>
              <p:cNvPr id="2237" name="Google Shape;2237;p6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245" name="Google Shape;2245;p63"/>
          <p:cNvPicPr preferRelativeResize="0"/>
          <p:nvPr/>
        </p:nvPicPr>
        <p:blipFill>
          <a:blip r:embed="rId3">
            <a:alphaModFix/>
          </a:blip>
          <a:stretch>
            <a:fillRect/>
          </a:stretch>
        </p:blipFill>
        <p:spPr>
          <a:xfrm rot="899999">
            <a:off x="8086071" y="2428522"/>
            <a:ext cx="321896" cy="300100"/>
          </a:xfrm>
          <a:prstGeom prst="rect">
            <a:avLst/>
          </a:prstGeom>
          <a:noFill/>
          <a:ln>
            <a:noFill/>
          </a:ln>
        </p:spPr>
      </p:pic>
      <p:pic>
        <p:nvPicPr>
          <p:cNvPr id="2246" name="Google Shape;2246;p63"/>
          <p:cNvPicPr preferRelativeResize="0"/>
          <p:nvPr/>
        </p:nvPicPr>
        <p:blipFill>
          <a:blip r:embed="rId4">
            <a:alphaModFix/>
          </a:blip>
          <a:stretch>
            <a:fillRect/>
          </a:stretch>
        </p:blipFill>
        <p:spPr>
          <a:xfrm rot="1288042" flipH="1">
            <a:off x="819599" y="4179065"/>
            <a:ext cx="726133" cy="677719"/>
          </a:xfrm>
          <a:prstGeom prst="rect">
            <a:avLst/>
          </a:prstGeom>
          <a:noFill/>
          <a:ln>
            <a:noFill/>
          </a:ln>
        </p:spPr>
      </p:pic>
      <p:pic>
        <p:nvPicPr>
          <p:cNvPr id="2247" name="Google Shape;2247;p63"/>
          <p:cNvPicPr preferRelativeResize="0"/>
          <p:nvPr/>
        </p:nvPicPr>
        <p:blipFill>
          <a:blip r:embed="rId5">
            <a:alphaModFix/>
          </a:blip>
          <a:stretch>
            <a:fillRect/>
          </a:stretch>
        </p:blipFill>
        <p:spPr>
          <a:xfrm rot="900003">
            <a:off x="830683" y="838099"/>
            <a:ext cx="520854" cy="486132"/>
          </a:xfrm>
          <a:prstGeom prst="rect">
            <a:avLst/>
          </a:prstGeom>
          <a:noFill/>
          <a:ln>
            <a:noFill/>
          </a:ln>
        </p:spPr>
      </p:pic>
      <p:pic>
        <p:nvPicPr>
          <p:cNvPr id="2248" name="Google Shape;2248;p63"/>
          <p:cNvPicPr preferRelativeResize="0"/>
          <p:nvPr/>
        </p:nvPicPr>
        <p:blipFill>
          <a:blip r:embed="rId4">
            <a:alphaModFix/>
          </a:blip>
          <a:stretch>
            <a:fillRect/>
          </a:stretch>
        </p:blipFill>
        <p:spPr>
          <a:xfrm rot="-1288067">
            <a:off x="6852640" y="2515000"/>
            <a:ext cx="417472" cy="389643"/>
          </a:xfrm>
          <a:prstGeom prst="rect">
            <a:avLst/>
          </a:prstGeom>
          <a:noFill/>
          <a:ln>
            <a:noFill/>
          </a:ln>
        </p:spPr>
      </p:pic>
      <p:pic>
        <p:nvPicPr>
          <p:cNvPr id="2249" name="Google Shape;2249;p63"/>
          <p:cNvPicPr preferRelativeResize="0"/>
          <p:nvPr/>
        </p:nvPicPr>
        <p:blipFill>
          <a:blip r:embed="rId6">
            <a:alphaModFix/>
          </a:blip>
          <a:stretch>
            <a:fillRect/>
          </a:stretch>
        </p:blipFill>
        <p:spPr>
          <a:xfrm rot="900000">
            <a:off x="4062653" y="323119"/>
            <a:ext cx="1018695" cy="949418"/>
          </a:xfrm>
          <a:prstGeom prst="rect">
            <a:avLst/>
          </a:prstGeom>
          <a:noFill/>
          <a:ln>
            <a:noFill/>
          </a:ln>
        </p:spPr>
      </p:pic>
      <p:pic>
        <p:nvPicPr>
          <p:cNvPr id="7" name="Picture 6" descr="A person holding a light bulb&#10;&#10;Description automatically generated">
            <a:extLst>
              <a:ext uri="{FF2B5EF4-FFF2-40B4-BE49-F238E27FC236}">
                <a16:creationId xmlns:a16="http://schemas.microsoft.com/office/drawing/2014/main" id="{990F5688-09B9-BC60-4435-D92143D26518}"/>
              </a:ext>
            </a:extLst>
          </p:cNvPr>
          <p:cNvPicPr>
            <a:picLocks noChangeAspect="1"/>
          </p:cNvPicPr>
          <p:nvPr/>
        </p:nvPicPr>
        <p:blipFill>
          <a:blip r:embed="rId7"/>
          <a:stretch>
            <a:fillRect/>
          </a:stretch>
        </p:blipFill>
        <p:spPr>
          <a:xfrm>
            <a:off x="1932784" y="2650127"/>
            <a:ext cx="5281194" cy="19841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40"/>
          <p:cNvSpPr txBox="1">
            <a:spLocks noGrp="1"/>
          </p:cNvSpPr>
          <p:nvPr>
            <p:ph type="title"/>
          </p:nvPr>
        </p:nvSpPr>
        <p:spPr>
          <a:xfrm>
            <a:off x="744299" y="687736"/>
            <a:ext cx="4270600" cy="7056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2400"/>
              <a:t>Research </a:t>
            </a:r>
            <a:r>
              <a:rPr lang="en-US" sz="2400">
                <a:solidFill>
                  <a:schemeClr val="accent1"/>
                </a:solidFill>
              </a:rPr>
              <a:t>Questions</a:t>
            </a:r>
            <a:endParaRPr sz="2400">
              <a:solidFill>
                <a:schemeClr val="accent1"/>
              </a:solidFill>
            </a:endParaRPr>
          </a:p>
        </p:txBody>
      </p:sp>
      <p:sp>
        <p:nvSpPr>
          <p:cNvPr id="1224" name="Google Shape;1224;p40"/>
          <p:cNvSpPr txBox="1">
            <a:spLocks noGrp="1"/>
          </p:cNvSpPr>
          <p:nvPr>
            <p:ph type="subTitle" idx="1"/>
          </p:nvPr>
        </p:nvSpPr>
        <p:spPr>
          <a:xfrm>
            <a:off x="846177" y="1257300"/>
            <a:ext cx="4168725" cy="1429774"/>
          </a:xfrm>
          <a:prstGeom prst="rect">
            <a:avLst/>
          </a:prstGeom>
        </p:spPr>
        <p:txBody>
          <a:bodyPr spcFirstLastPara="1" wrap="square" lIns="0" tIns="0" rIns="0" bIns="0" anchor="t" anchorCtr="0">
            <a:noAutofit/>
          </a:bodyPr>
          <a:lstStyle/>
          <a:p>
            <a:pPr marL="342900" lvl="0" algn="just" rtl="0">
              <a:spcBef>
                <a:spcPts val="0"/>
              </a:spcBef>
              <a:spcAft>
                <a:spcPts val="0"/>
              </a:spcAft>
              <a:buFont typeface="+mj-lt"/>
              <a:buAutoNum type="arabicPeriod"/>
            </a:pPr>
            <a:r>
              <a:rPr lang="en-US" sz="1500"/>
              <a:t>How can predictive analytics and machine learning algorithms enhance cardiovascular risk prediction?</a:t>
            </a:r>
          </a:p>
          <a:p>
            <a:pPr marL="342900" lvl="0" algn="just" rtl="0">
              <a:spcBef>
                <a:spcPts val="0"/>
              </a:spcBef>
              <a:spcAft>
                <a:spcPts val="0"/>
              </a:spcAft>
              <a:buFont typeface="+mj-lt"/>
              <a:buAutoNum type="arabicPeriod"/>
            </a:pPr>
            <a:r>
              <a:rPr lang="en-US" sz="1500"/>
              <a:t>What methods can be employed to provide Healthy Dietary Guidance using image recognition technology?</a:t>
            </a:r>
          </a:p>
          <a:p>
            <a:pPr marL="342900" lvl="0" algn="just" rtl="0">
              <a:spcBef>
                <a:spcPts val="0"/>
              </a:spcBef>
              <a:spcAft>
                <a:spcPts val="0"/>
              </a:spcAft>
              <a:buFont typeface="+mj-lt"/>
              <a:buAutoNum type="arabicPeriod"/>
            </a:pPr>
            <a:r>
              <a:rPr lang="en-US" sz="1500"/>
              <a:t>How can machine learning algorithms assist in locating nearby pharmacies for efficient medication access?</a:t>
            </a:r>
          </a:p>
          <a:p>
            <a:pPr marL="342900" lvl="0" algn="just" rtl="0">
              <a:spcBef>
                <a:spcPts val="0"/>
              </a:spcBef>
              <a:spcAft>
                <a:spcPts val="0"/>
              </a:spcAft>
              <a:buFont typeface="+mj-lt"/>
              <a:buAutoNum type="arabicPeriod"/>
            </a:pPr>
            <a:r>
              <a:rPr lang="en-US" sz="1500"/>
              <a:t>How does the integrated approach of predictive analytics, machine learning, and mobile technology revolutionize cardiovascular health management?</a:t>
            </a:r>
          </a:p>
        </p:txBody>
      </p:sp>
      <p:cxnSp>
        <p:nvCxnSpPr>
          <p:cNvPr id="1226" name="Google Shape;1226;p40"/>
          <p:cNvCxnSpPr/>
          <p:nvPr/>
        </p:nvCxnSpPr>
        <p:spPr>
          <a:xfrm>
            <a:off x="5588347" y="0"/>
            <a:ext cx="0" cy="5164800"/>
          </a:xfrm>
          <a:prstGeom prst="straightConnector1">
            <a:avLst/>
          </a:prstGeom>
          <a:noFill/>
          <a:ln w="19050" cap="flat" cmpd="sng">
            <a:solidFill>
              <a:schemeClr val="accent1"/>
            </a:solidFill>
            <a:prstDash val="solid"/>
            <a:round/>
            <a:headEnd type="none" w="med" len="med"/>
            <a:tailEnd type="none" w="med" len="med"/>
          </a:ln>
        </p:spPr>
      </p:cxnSp>
      <p:grpSp>
        <p:nvGrpSpPr>
          <p:cNvPr id="1227" name="Google Shape;1227;p40"/>
          <p:cNvGrpSpPr/>
          <p:nvPr/>
        </p:nvGrpSpPr>
        <p:grpSpPr>
          <a:xfrm>
            <a:off x="4275113" y="3980813"/>
            <a:ext cx="451641" cy="1340475"/>
            <a:chOff x="9385150" y="1954263"/>
            <a:chExt cx="451641" cy="1340475"/>
          </a:xfrm>
        </p:grpSpPr>
        <p:grpSp>
          <p:nvGrpSpPr>
            <p:cNvPr id="1228" name="Google Shape;1228;p40"/>
            <p:cNvGrpSpPr/>
            <p:nvPr/>
          </p:nvGrpSpPr>
          <p:grpSpPr>
            <a:xfrm>
              <a:off x="9589683" y="1954263"/>
              <a:ext cx="42575" cy="1340475"/>
              <a:chOff x="9703875" y="1954263"/>
              <a:chExt cx="42575" cy="1340475"/>
            </a:xfrm>
          </p:grpSpPr>
          <p:sp>
            <p:nvSpPr>
              <p:cNvPr id="1229" name="Google Shape;1229;p40"/>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0"/>
            <p:cNvGrpSpPr/>
            <p:nvPr/>
          </p:nvGrpSpPr>
          <p:grpSpPr>
            <a:xfrm>
              <a:off x="9487417" y="1954263"/>
              <a:ext cx="42575" cy="1340475"/>
              <a:chOff x="9544525" y="1954263"/>
              <a:chExt cx="42575" cy="1340475"/>
            </a:xfrm>
          </p:grpSpPr>
          <p:sp>
            <p:nvSpPr>
              <p:cNvPr id="1237" name="Google Shape;1237;p40"/>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40"/>
            <p:cNvGrpSpPr/>
            <p:nvPr/>
          </p:nvGrpSpPr>
          <p:grpSpPr>
            <a:xfrm>
              <a:off x="9385150" y="1954263"/>
              <a:ext cx="42575" cy="1340475"/>
              <a:chOff x="9385150" y="1954263"/>
              <a:chExt cx="42575" cy="1340475"/>
            </a:xfrm>
          </p:grpSpPr>
          <p:sp>
            <p:nvSpPr>
              <p:cNvPr id="1245" name="Google Shape;1245;p40"/>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40"/>
            <p:cNvGrpSpPr/>
            <p:nvPr/>
          </p:nvGrpSpPr>
          <p:grpSpPr>
            <a:xfrm>
              <a:off x="9794216" y="1954263"/>
              <a:ext cx="42575" cy="1340475"/>
              <a:chOff x="9544525" y="1954263"/>
              <a:chExt cx="42575" cy="1340475"/>
            </a:xfrm>
          </p:grpSpPr>
          <p:sp>
            <p:nvSpPr>
              <p:cNvPr id="1253" name="Google Shape;1253;p40"/>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40"/>
            <p:cNvGrpSpPr/>
            <p:nvPr/>
          </p:nvGrpSpPr>
          <p:grpSpPr>
            <a:xfrm>
              <a:off x="9691950" y="1954263"/>
              <a:ext cx="42575" cy="1340475"/>
              <a:chOff x="9385150" y="1954263"/>
              <a:chExt cx="42575" cy="1340475"/>
            </a:xfrm>
          </p:grpSpPr>
          <p:sp>
            <p:nvSpPr>
              <p:cNvPr id="1261" name="Google Shape;1261;p40"/>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68" name="Google Shape;1268;p40"/>
          <p:cNvPicPr preferRelativeResize="0"/>
          <p:nvPr/>
        </p:nvPicPr>
        <p:blipFill>
          <a:blip r:embed="rId3">
            <a:alphaModFix/>
          </a:blip>
          <a:stretch>
            <a:fillRect/>
          </a:stretch>
        </p:blipFill>
        <p:spPr>
          <a:xfrm rot="-899999" flipH="1">
            <a:off x="4824033" y="4449680"/>
            <a:ext cx="321896" cy="300100"/>
          </a:xfrm>
          <a:prstGeom prst="rect">
            <a:avLst/>
          </a:prstGeom>
          <a:noFill/>
          <a:ln>
            <a:noFill/>
          </a:ln>
        </p:spPr>
      </p:pic>
      <p:pic>
        <p:nvPicPr>
          <p:cNvPr id="1269" name="Google Shape;1269;p40"/>
          <p:cNvPicPr preferRelativeResize="0"/>
          <p:nvPr/>
        </p:nvPicPr>
        <p:blipFill>
          <a:blip r:embed="rId4">
            <a:alphaModFix/>
          </a:blip>
          <a:stretch>
            <a:fillRect/>
          </a:stretch>
        </p:blipFill>
        <p:spPr>
          <a:xfrm rot="-900008" flipH="1">
            <a:off x="273245" y="4264387"/>
            <a:ext cx="410087" cy="382752"/>
          </a:xfrm>
          <a:prstGeom prst="rect">
            <a:avLst/>
          </a:prstGeom>
          <a:noFill/>
          <a:ln>
            <a:noFill/>
          </a:ln>
        </p:spPr>
      </p:pic>
      <p:pic>
        <p:nvPicPr>
          <p:cNvPr id="5" name="Picture 4">
            <a:extLst>
              <a:ext uri="{FF2B5EF4-FFF2-40B4-BE49-F238E27FC236}">
                <a16:creationId xmlns:a16="http://schemas.microsoft.com/office/drawing/2014/main" id="{CFF2A444-99CD-06E0-7CED-D814B1452DFA}"/>
              </a:ext>
            </a:extLst>
          </p:cNvPr>
          <p:cNvPicPr>
            <a:picLocks noChangeAspect="1"/>
          </p:cNvPicPr>
          <p:nvPr/>
        </p:nvPicPr>
        <p:blipFill rotWithShape="1">
          <a:blip r:embed="rId5"/>
          <a:srcRect l="10087" r="31585"/>
          <a:stretch/>
        </p:blipFill>
        <p:spPr>
          <a:xfrm>
            <a:off x="5612000" y="-8050"/>
            <a:ext cx="3525943" cy="4533825"/>
          </a:xfrm>
          <a:prstGeom prst="rect">
            <a:avLst/>
          </a:prstGeom>
        </p:spPr>
      </p:pic>
    </p:spTree>
    <p:extLst>
      <p:ext uri="{BB962C8B-B14F-4D97-AF65-F5344CB8AC3E}">
        <p14:creationId xmlns:p14="http://schemas.microsoft.com/office/powerpoint/2010/main" val="1032479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42"/>
          <p:cNvSpPr txBox="1">
            <a:spLocks noGrp="1"/>
          </p:cNvSpPr>
          <p:nvPr>
            <p:ph type="title"/>
          </p:nvPr>
        </p:nvSpPr>
        <p:spPr>
          <a:xfrm>
            <a:off x="3929829" y="3299271"/>
            <a:ext cx="4425600" cy="374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a:solidFill>
                  <a:schemeClr val="accent2"/>
                </a:solidFill>
              </a:rPr>
              <a:t>Overall System </a:t>
            </a:r>
            <a:br>
              <a:rPr lang="en-US">
                <a:solidFill>
                  <a:schemeClr val="accent2"/>
                </a:solidFill>
              </a:rPr>
            </a:br>
            <a:r>
              <a:rPr lang="en">
                <a:solidFill>
                  <a:schemeClr val="accent1"/>
                </a:solidFill>
              </a:rPr>
              <a:t>Diagram</a:t>
            </a:r>
            <a:endParaRPr>
              <a:solidFill>
                <a:schemeClr val="accent1"/>
              </a:solidFill>
            </a:endParaRPr>
          </a:p>
        </p:txBody>
      </p:sp>
      <p:pic>
        <p:nvPicPr>
          <p:cNvPr id="1287" name="Google Shape;1287;p42"/>
          <p:cNvPicPr preferRelativeResize="0"/>
          <p:nvPr/>
        </p:nvPicPr>
        <p:blipFill>
          <a:blip r:embed="rId3">
            <a:alphaModFix/>
          </a:blip>
          <a:stretch>
            <a:fillRect/>
          </a:stretch>
        </p:blipFill>
        <p:spPr>
          <a:xfrm>
            <a:off x="5889576" y="-2032250"/>
            <a:ext cx="2952598" cy="5143499"/>
          </a:xfrm>
          <a:prstGeom prst="rect">
            <a:avLst/>
          </a:prstGeom>
          <a:noFill/>
          <a:ln>
            <a:noFill/>
          </a:ln>
        </p:spPr>
      </p:pic>
      <p:pic>
        <p:nvPicPr>
          <p:cNvPr id="1288" name="Google Shape;1288;p42"/>
          <p:cNvPicPr preferRelativeResize="0"/>
          <p:nvPr/>
        </p:nvPicPr>
        <p:blipFill>
          <a:blip r:embed="rId4">
            <a:alphaModFix/>
          </a:blip>
          <a:stretch>
            <a:fillRect/>
          </a:stretch>
        </p:blipFill>
        <p:spPr>
          <a:xfrm rot="899999">
            <a:off x="787945" y="1162417"/>
            <a:ext cx="321896" cy="300100"/>
          </a:xfrm>
          <a:prstGeom prst="rect">
            <a:avLst/>
          </a:prstGeom>
          <a:noFill/>
          <a:ln>
            <a:noFill/>
          </a:ln>
        </p:spPr>
      </p:pic>
      <p:pic>
        <p:nvPicPr>
          <p:cNvPr id="1289" name="Google Shape;1289;p42"/>
          <p:cNvPicPr preferRelativeResize="0"/>
          <p:nvPr/>
        </p:nvPicPr>
        <p:blipFill>
          <a:blip r:embed="rId5">
            <a:alphaModFix/>
          </a:blip>
          <a:stretch>
            <a:fillRect/>
          </a:stretch>
        </p:blipFill>
        <p:spPr>
          <a:xfrm rot="899998">
            <a:off x="7342497" y="4010558"/>
            <a:ext cx="665522" cy="621153"/>
          </a:xfrm>
          <a:prstGeom prst="rect">
            <a:avLst/>
          </a:prstGeom>
          <a:noFill/>
          <a:ln>
            <a:noFill/>
          </a:ln>
        </p:spPr>
      </p:pic>
      <p:pic>
        <p:nvPicPr>
          <p:cNvPr id="1290" name="Google Shape;1290;p42"/>
          <p:cNvPicPr preferRelativeResize="0"/>
          <p:nvPr/>
        </p:nvPicPr>
        <p:blipFill>
          <a:blip r:embed="rId6">
            <a:alphaModFix/>
          </a:blip>
          <a:stretch>
            <a:fillRect/>
          </a:stretch>
        </p:blipFill>
        <p:spPr>
          <a:xfrm rot="899987">
            <a:off x="1038419" y="3809692"/>
            <a:ext cx="535946" cy="500209"/>
          </a:xfrm>
          <a:prstGeom prst="rect">
            <a:avLst/>
          </a:prstGeom>
          <a:noFill/>
          <a:ln>
            <a:noFill/>
          </a:ln>
        </p:spPr>
      </p:pic>
      <p:grpSp>
        <p:nvGrpSpPr>
          <p:cNvPr id="1291" name="Google Shape;1291;p42"/>
          <p:cNvGrpSpPr/>
          <p:nvPr/>
        </p:nvGrpSpPr>
        <p:grpSpPr>
          <a:xfrm>
            <a:off x="713225" y="-346400"/>
            <a:ext cx="451641" cy="1340475"/>
            <a:chOff x="9385150" y="1954263"/>
            <a:chExt cx="451641" cy="1340475"/>
          </a:xfrm>
        </p:grpSpPr>
        <p:grpSp>
          <p:nvGrpSpPr>
            <p:cNvPr id="1292" name="Google Shape;1292;p42"/>
            <p:cNvGrpSpPr/>
            <p:nvPr/>
          </p:nvGrpSpPr>
          <p:grpSpPr>
            <a:xfrm>
              <a:off x="9589683" y="1954263"/>
              <a:ext cx="42575" cy="1340475"/>
              <a:chOff x="9703875" y="1954263"/>
              <a:chExt cx="42575" cy="1340475"/>
            </a:xfrm>
          </p:grpSpPr>
          <p:sp>
            <p:nvSpPr>
              <p:cNvPr id="1293" name="Google Shape;1293;p42"/>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2"/>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2"/>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2"/>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2"/>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2"/>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2"/>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2"/>
            <p:cNvGrpSpPr/>
            <p:nvPr/>
          </p:nvGrpSpPr>
          <p:grpSpPr>
            <a:xfrm>
              <a:off x="9487417" y="1954263"/>
              <a:ext cx="42575" cy="1340475"/>
              <a:chOff x="9544525" y="1954263"/>
              <a:chExt cx="42575" cy="1340475"/>
            </a:xfrm>
          </p:grpSpPr>
          <p:sp>
            <p:nvSpPr>
              <p:cNvPr id="1301" name="Google Shape;1301;p4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42"/>
            <p:cNvGrpSpPr/>
            <p:nvPr/>
          </p:nvGrpSpPr>
          <p:grpSpPr>
            <a:xfrm>
              <a:off x="9385150" y="1954263"/>
              <a:ext cx="42575" cy="1340475"/>
              <a:chOff x="9385150" y="1954263"/>
              <a:chExt cx="42575" cy="1340475"/>
            </a:xfrm>
          </p:grpSpPr>
          <p:sp>
            <p:nvSpPr>
              <p:cNvPr id="1309" name="Google Shape;1309;p4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42"/>
            <p:cNvGrpSpPr/>
            <p:nvPr/>
          </p:nvGrpSpPr>
          <p:grpSpPr>
            <a:xfrm>
              <a:off x="9794216" y="1954263"/>
              <a:ext cx="42575" cy="1340475"/>
              <a:chOff x="9544525" y="1954263"/>
              <a:chExt cx="42575" cy="1340475"/>
            </a:xfrm>
          </p:grpSpPr>
          <p:sp>
            <p:nvSpPr>
              <p:cNvPr id="1317" name="Google Shape;1317;p4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42"/>
            <p:cNvGrpSpPr/>
            <p:nvPr/>
          </p:nvGrpSpPr>
          <p:grpSpPr>
            <a:xfrm>
              <a:off x="9691950" y="1954263"/>
              <a:ext cx="42575" cy="1340475"/>
              <a:chOff x="9385150" y="1954263"/>
              <a:chExt cx="42575" cy="1340475"/>
            </a:xfrm>
          </p:grpSpPr>
          <p:sp>
            <p:nvSpPr>
              <p:cNvPr id="1325" name="Google Shape;1325;p4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 name="Google Shape;1447;p45">
            <a:extLst>
              <a:ext uri="{FF2B5EF4-FFF2-40B4-BE49-F238E27FC236}">
                <a16:creationId xmlns:a16="http://schemas.microsoft.com/office/drawing/2014/main" id="{F80106A3-9683-1EF2-74CD-AB583BF9B1A2}"/>
              </a:ext>
            </a:extLst>
          </p:cNvPr>
          <p:cNvPicPr preferRelativeResize="0"/>
          <p:nvPr/>
        </p:nvPicPr>
        <p:blipFill>
          <a:blip r:embed="rId6">
            <a:alphaModFix/>
          </a:blip>
          <a:stretch>
            <a:fillRect/>
          </a:stretch>
        </p:blipFill>
        <p:spPr>
          <a:xfrm rot="20311975">
            <a:off x="6623218" y="1083079"/>
            <a:ext cx="572341" cy="534174"/>
          </a:xfrm>
          <a:prstGeom prst="rect">
            <a:avLst/>
          </a:prstGeom>
          <a:noFill/>
          <a:ln>
            <a:noFill/>
          </a:ln>
        </p:spPr>
      </p:pic>
      <p:pic>
        <p:nvPicPr>
          <p:cNvPr id="2" name="Picture 1" descr="A diagram of a medical record&#10;&#10;Description automatically generated">
            <a:extLst>
              <a:ext uri="{FF2B5EF4-FFF2-40B4-BE49-F238E27FC236}">
                <a16:creationId xmlns:a16="http://schemas.microsoft.com/office/drawing/2014/main" id="{C41C27F9-7ABF-15BF-DA6A-2218CED454A0}"/>
              </a:ext>
            </a:extLst>
          </p:cNvPr>
          <p:cNvPicPr>
            <a:picLocks noChangeAspect="1"/>
          </p:cNvPicPr>
          <p:nvPr/>
        </p:nvPicPr>
        <p:blipFill>
          <a:blip r:embed="rId7"/>
          <a:stretch>
            <a:fillRect/>
          </a:stretch>
        </p:blipFill>
        <p:spPr>
          <a:xfrm>
            <a:off x="591654" y="131763"/>
            <a:ext cx="5087317" cy="4879975"/>
          </a:xfrm>
          <a:prstGeom prst="rect">
            <a:avLst/>
          </a:prstGeom>
        </p:spPr>
      </p:pic>
    </p:spTree>
    <p:extLst>
      <p:ext uri="{BB962C8B-B14F-4D97-AF65-F5344CB8AC3E}">
        <p14:creationId xmlns:p14="http://schemas.microsoft.com/office/powerpoint/2010/main" val="3483840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38"/>
          <p:cNvSpPr/>
          <p:nvPr/>
        </p:nvSpPr>
        <p:spPr>
          <a:xfrm>
            <a:off x="6874207" y="1065222"/>
            <a:ext cx="1401900" cy="1401900"/>
          </a:xfrm>
          <a:prstGeom prst="ellipse">
            <a:avLst/>
          </a:prstGeom>
          <a:solidFill>
            <a:schemeClr val="accent3"/>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1" name="Google Shape;1181;p38"/>
          <p:cNvPicPr preferRelativeResize="0"/>
          <p:nvPr/>
        </p:nvPicPr>
        <p:blipFill>
          <a:blip r:embed="rId3">
            <a:alphaModFix/>
          </a:blip>
          <a:stretch>
            <a:fillRect/>
          </a:stretch>
        </p:blipFill>
        <p:spPr>
          <a:xfrm>
            <a:off x="555576" y="-1788262"/>
            <a:ext cx="2952598" cy="5143499"/>
          </a:xfrm>
          <a:prstGeom prst="rect">
            <a:avLst/>
          </a:prstGeom>
          <a:noFill/>
          <a:ln>
            <a:noFill/>
          </a:ln>
        </p:spPr>
      </p:pic>
      <p:sp>
        <p:nvSpPr>
          <p:cNvPr id="1182" name="Google Shape;1182;p38"/>
          <p:cNvSpPr txBox="1">
            <a:spLocks noGrp="1"/>
          </p:cNvSpPr>
          <p:nvPr>
            <p:ph type="title"/>
          </p:nvPr>
        </p:nvSpPr>
        <p:spPr>
          <a:xfrm>
            <a:off x="2420638" y="3036927"/>
            <a:ext cx="5890094" cy="1015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sz="4000"/>
              <a:t>Dewantha A.A.A.R.S</a:t>
            </a:r>
            <a:endParaRPr sz="4000"/>
          </a:p>
        </p:txBody>
      </p:sp>
      <p:sp>
        <p:nvSpPr>
          <p:cNvPr id="1183" name="Google Shape;1183;p38"/>
          <p:cNvSpPr txBox="1">
            <a:spLocks noGrp="1"/>
          </p:cNvSpPr>
          <p:nvPr>
            <p:ph type="subTitle" idx="1"/>
          </p:nvPr>
        </p:nvSpPr>
        <p:spPr>
          <a:xfrm>
            <a:off x="2926807" y="3905162"/>
            <a:ext cx="5349300" cy="269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a:t>BSc (Hons) in Information Technology</a:t>
            </a:r>
          </a:p>
          <a:p>
            <a:pPr marL="0" lvl="0" indent="0" algn="r" rtl="0">
              <a:spcBef>
                <a:spcPts val="0"/>
              </a:spcBef>
              <a:spcAft>
                <a:spcPts val="0"/>
              </a:spcAft>
              <a:buNone/>
            </a:pPr>
            <a:r>
              <a:rPr lang="en-US"/>
              <a:t>Specializing in Information Technology</a:t>
            </a:r>
          </a:p>
          <a:p>
            <a:pPr marL="0" lvl="0" indent="0" algn="r" rtl="0">
              <a:spcBef>
                <a:spcPts val="0"/>
              </a:spcBef>
              <a:spcAft>
                <a:spcPts val="0"/>
              </a:spcAft>
              <a:buNone/>
            </a:pPr>
            <a:endParaRPr lang="en-US"/>
          </a:p>
        </p:txBody>
      </p:sp>
      <p:pic>
        <p:nvPicPr>
          <p:cNvPr id="1184" name="Google Shape;1184;p38"/>
          <p:cNvPicPr preferRelativeResize="0"/>
          <p:nvPr/>
        </p:nvPicPr>
        <p:blipFill>
          <a:blip r:embed="rId4">
            <a:alphaModFix/>
          </a:blip>
          <a:stretch>
            <a:fillRect/>
          </a:stretch>
        </p:blipFill>
        <p:spPr>
          <a:xfrm rot="899989">
            <a:off x="4668870" y="1754498"/>
            <a:ext cx="852860" cy="794851"/>
          </a:xfrm>
          <a:prstGeom prst="rect">
            <a:avLst/>
          </a:prstGeom>
          <a:noFill/>
          <a:ln>
            <a:noFill/>
          </a:ln>
        </p:spPr>
      </p:pic>
      <p:pic>
        <p:nvPicPr>
          <p:cNvPr id="1185" name="Google Shape;1185;p38"/>
          <p:cNvPicPr preferRelativeResize="0"/>
          <p:nvPr/>
        </p:nvPicPr>
        <p:blipFill>
          <a:blip r:embed="rId5">
            <a:alphaModFix/>
          </a:blip>
          <a:stretch>
            <a:fillRect/>
          </a:stretch>
        </p:blipFill>
        <p:spPr>
          <a:xfrm rot="-899999" flipH="1">
            <a:off x="3874847" y="874179"/>
            <a:ext cx="321896" cy="300100"/>
          </a:xfrm>
          <a:prstGeom prst="rect">
            <a:avLst/>
          </a:prstGeom>
          <a:noFill/>
          <a:ln>
            <a:noFill/>
          </a:ln>
        </p:spPr>
      </p:pic>
      <p:pic>
        <p:nvPicPr>
          <p:cNvPr id="1186" name="Google Shape;1186;p38"/>
          <p:cNvPicPr preferRelativeResize="0"/>
          <p:nvPr/>
        </p:nvPicPr>
        <p:blipFill>
          <a:blip r:embed="rId6">
            <a:alphaModFix/>
          </a:blip>
          <a:stretch>
            <a:fillRect/>
          </a:stretch>
        </p:blipFill>
        <p:spPr>
          <a:xfrm rot="-900008" flipH="1">
            <a:off x="1560103" y="4208098"/>
            <a:ext cx="410087" cy="382752"/>
          </a:xfrm>
          <a:prstGeom prst="rect">
            <a:avLst/>
          </a:prstGeom>
          <a:noFill/>
          <a:ln>
            <a:noFill/>
          </a:ln>
        </p:spPr>
      </p:pic>
      <p:pic>
        <p:nvPicPr>
          <p:cNvPr id="1187" name="Google Shape;1187;p38"/>
          <p:cNvPicPr preferRelativeResize="0"/>
          <p:nvPr/>
        </p:nvPicPr>
        <p:blipFill>
          <a:blip r:embed="rId7">
            <a:alphaModFix/>
          </a:blip>
          <a:stretch>
            <a:fillRect/>
          </a:stretch>
        </p:blipFill>
        <p:spPr>
          <a:xfrm rot="1288042" flipH="1">
            <a:off x="1298924" y="2185365"/>
            <a:ext cx="726133" cy="677719"/>
          </a:xfrm>
          <a:prstGeom prst="rect">
            <a:avLst/>
          </a:prstGeom>
          <a:noFill/>
          <a:ln>
            <a:noFill/>
          </a:ln>
        </p:spPr>
      </p:pic>
      <p:pic>
        <p:nvPicPr>
          <p:cNvPr id="1188" name="Google Shape;1188;p38"/>
          <p:cNvPicPr preferRelativeResize="0"/>
          <p:nvPr/>
        </p:nvPicPr>
        <p:blipFill>
          <a:blip r:embed="rId6">
            <a:alphaModFix/>
          </a:blip>
          <a:stretch>
            <a:fillRect/>
          </a:stretch>
        </p:blipFill>
        <p:spPr>
          <a:xfrm rot="900003">
            <a:off x="6463333" y="498274"/>
            <a:ext cx="520854" cy="486132"/>
          </a:xfrm>
          <a:prstGeom prst="rect">
            <a:avLst/>
          </a:prstGeom>
          <a:noFill/>
          <a:ln>
            <a:noFill/>
          </a:ln>
        </p:spPr>
      </p:pic>
      <p:grpSp>
        <p:nvGrpSpPr>
          <p:cNvPr id="1189" name="Google Shape;1189;p38"/>
          <p:cNvGrpSpPr/>
          <p:nvPr/>
        </p:nvGrpSpPr>
        <p:grpSpPr>
          <a:xfrm>
            <a:off x="3275883" y="2134975"/>
            <a:ext cx="438775" cy="411975"/>
            <a:chOff x="2470525" y="2028650"/>
            <a:chExt cx="438775" cy="411975"/>
          </a:xfrm>
        </p:grpSpPr>
        <p:sp>
          <p:nvSpPr>
            <p:cNvPr id="1190" name="Google Shape;1190;p38"/>
            <p:cNvSpPr/>
            <p:nvPr/>
          </p:nvSpPr>
          <p:spPr>
            <a:xfrm>
              <a:off x="2470525" y="2170625"/>
              <a:ext cx="180425" cy="192925"/>
            </a:xfrm>
            <a:custGeom>
              <a:avLst/>
              <a:gdLst/>
              <a:ahLst/>
              <a:cxnLst/>
              <a:rect l="l" t="t" r="r" b="b"/>
              <a:pathLst>
                <a:path w="7217" h="7717" extrusionOk="0">
                  <a:moveTo>
                    <a:pt x="1" y="1"/>
                  </a:moveTo>
                  <a:lnTo>
                    <a:pt x="1" y="7716"/>
                  </a:lnTo>
                  <a:lnTo>
                    <a:pt x="7216" y="7716"/>
                  </a:lnTo>
                  <a:lnTo>
                    <a:pt x="7216" y="7216"/>
                  </a:lnTo>
                  <a:lnTo>
                    <a:pt x="513" y="7216"/>
                  </a:lnTo>
                  <a:lnTo>
                    <a:pt x="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2664900" y="2351025"/>
              <a:ext cx="12525" cy="12525"/>
            </a:xfrm>
            <a:custGeom>
              <a:avLst/>
              <a:gdLst/>
              <a:ahLst/>
              <a:cxnLst/>
              <a:rect l="l" t="t" r="r" b="b"/>
              <a:pathLst>
                <a:path w="501" h="501" extrusionOk="0">
                  <a:moveTo>
                    <a:pt x="1" y="0"/>
                  </a:moveTo>
                  <a:lnTo>
                    <a:pt x="1" y="500"/>
                  </a:lnTo>
                  <a:lnTo>
                    <a:pt x="501" y="500"/>
                  </a:lnTo>
                  <a:lnTo>
                    <a:pt x="5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2786950" y="2317975"/>
              <a:ext cx="77400" cy="77125"/>
            </a:xfrm>
            <a:custGeom>
              <a:avLst/>
              <a:gdLst/>
              <a:ahLst/>
              <a:cxnLst/>
              <a:rect l="l" t="t" r="r" b="b"/>
              <a:pathLst>
                <a:path w="3096" h="3085" extrusionOk="0">
                  <a:moveTo>
                    <a:pt x="1786" y="548"/>
                  </a:moveTo>
                  <a:lnTo>
                    <a:pt x="1786" y="1322"/>
                  </a:lnTo>
                  <a:lnTo>
                    <a:pt x="2560" y="1322"/>
                  </a:lnTo>
                  <a:lnTo>
                    <a:pt x="2560" y="1822"/>
                  </a:lnTo>
                  <a:lnTo>
                    <a:pt x="1786" y="1822"/>
                  </a:lnTo>
                  <a:lnTo>
                    <a:pt x="1786" y="2596"/>
                  </a:lnTo>
                  <a:lnTo>
                    <a:pt x="1274" y="2596"/>
                  </a:lnTo>
                  <a:lnTo>
                    <a:pt x="1274" y="1822"/>
                  </a:lnTo>
                  <a:lnTo>
                    <a:pt x="500" y="1822"/>
                  </a:lnTo>
                  <a:lnTo>
                    <a:pt x="500" y="1322"/>
                  </a:lnTo>
                  <a:lnTo>
                    <a:pt x="1274" y="1322"/>
                  </a:lnTo>
                  <a:lnTo>
                    <a:pt x="1274" y="548"/>
                  </a:lnTo>
                  <a:close/>
                  <a:moveTo>
                    <a:pt x="786" y="0"/>
                  </a:moveTo>
                  <a:lnTo>
                    <a:pt x="786" y="774"/>
                  </a:lnTo>
                  <a:lnTo>
                    <a:pt x="0" y="774"/>
                  </a:lnTo>
                  <a:lnTo>
                    <a:pt x="0" y="2310"/>
                  </a:lnTo>
                  <a:lnTo>
                    <a:pt x="774" y="2310"/>
                  </a:lnTo>
                  <a:lnTo>
                    <a:pt x="774" y="3084"/>
                  </a:lnTo>
                  <a:lnTo>
                    <a:pt x="2322" y="3084"/>
                  </a:lnTo>
                  <a:lnTo>
                    <a:pt x="2322" y="2310"/>
                  </a:lnTo>
                  <a:lnTo>
                    <a:pt x="3096" y="2310"/>
                  </a:lnTo>
                  <a:lnTo>
                    <a:pt x="3096" y="774"/>
                  </a:lnTo>
                  <a:lnTo>
                    <a:pt x="2322" y="774"/>
                  </a:lnTo>
                  <a:lnTo>
                    <a:pt x="23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2470525" y="2028650"/>
              <a:ext cx="438775" cy="411975"/>
            </a:xfrm>
            <a:custGeom>
              <a:avLst/>
              <a:gdLst/>
              <a:ahLst/>
              <a:cxnLst/>
              <a:rect l="l" t="t" r="r" b="b"/>
              <a:pathLst>
                <a:path w="17551" h="16479" extrusionOk="0">
                  <a:moveTo>
                    <a:pt x="2561" y="513"/>
                  </a:moveTo>
                  <a:lnTo>
                    <a:pt x="2561" y="2060"/>
                  </a:lnTo>
                  <a:lnTo>
                    <a:pt x="2049" y="2060"/>
                  </a:lnTo>
                  <a:lnTo>
                    <a:pt x="2049" y="513"/>
                  </a:lnTo>
                  <a:close/>
                  <a:moveTo>
                    <a:pt x="5121" y="513"/>
                  </a:moveTo>
                  <a:lnTo>
                    <a:pt x="5121" y="2060"/>
                  </a:lnTo>
                  <a:lnTo>
                    <a:pt x="4621" y="2060"/>
                  </a:lnTo>
                  <a:lnTo>
                    <a:pt x="4621" y="513"/>
                  </a:lnTo>
                  <a:close/>
                  <a:moveTo>
                    <a:pt x="11383" y="513"/>
                  </a:moveTo>
                  <a:lnTo>
                    <a:pt x="11383" y="2060"/>
                  </a:lnTo>
                  <a:lnTo>
                    <a:pt x="10883" y="2060"/>
                  </a:lnTo>
                  <a:lnTo>
                    <a:pt x="10883" y="513"/>
                  </a:lnTo>
                  <a:close/>
                  <a:moveTo>
                    <a:pt x="13943" y="513"/>
                  </a:moveTo>
                  <a:lnTo>
                    <a:pt x="13943" y="2060"/>
                  </a:lnTo>
                  <a:lnTo>
                    <a:pt x="13443" y="2060"/>
                  </a:lnTo>
                  <a:lnTo>
                    <a:pt x="13443" y="513"/>
                  </a:lnTo>
                  <a:close/>
                  <a:moveTo>
                    <a:pt x="15205" y="1572"/>
                  </a:moveTo>
                  <a:cubicBezTo>
                    <a:pt x="15360" y="1572"/>
                    <a:pt x="15467" y="1691"/>
                    <a:pt x="15467" y="1822"/>
                  </a:cubicBezTo>
                  <a:lnTo>
                    <a:pt x="15467" y="3620"/>
                  </a:lnTo>
                  <a:lnTo>
                    <a:pt x="513" y="3620"/>
                  </a:lnTo>
                  <a:lnTo>
                    <a:pt x="513" y="1822"/>
                  </a:lnTo>
                  <a:cubicBezTo>
                    <a:pt x="513" y="1667"/>
                    <a:pt x="620" y="1572"/>
                    <a:pt x="763" y="1572"/>
                  </a:cubicBezTo>
                  <a:lnTo>
                    <a:pt x="1549" y="1572"/>
                  </a:lnTo>
                  <a:lnTo>
                    <a:pt x="1549" y="2620"/>
                  </a:lnTo>
                  <a:lnTo>
                    <a:pt x="3097" y="2620"/>
                  </a:lnTo>
                  <a:lnTo>
                    <a:pt x="3097" y="1572"/>
                  </a:lnTo>
                  <a:lnTo>
                    <a:pt x="4109" y="1572"/>
                  </a:lnTo>
                  <a:lnTo>
                    <a:pt x="4109" y="2620"/>
                  </a:lnTo>
                  <a:lnTo>
                    <a:pt x="5656" y="2620"/>
                  </a:lnTo>
                  <a:lnTo>
                    <a:pt x="5656" y="1572"/>
                  </a:lnTo>
                  <a:lnTo>
                    <a:pt x="10312" y="1572"/>
                  </a:lnTo>
                  <a:lnTo>
                    <a:pt x="10312" y="2620"/>
                  </a:lnTo>
                  <a:lnTo>
                    <a:pt x="11860" y="2620"/>
                  </a:lnTo>
                  <a:lnTo>
                    <a:pt x="11860" y="1572"/>
                  </a:lnTo>
                  <a:lnTo>
                    <a:pt x="12919" y="1572"/>
                  </a:lnTo>
                  <a:lnTo>
                    <a:pt x="12919" y="2620"/>
                  </a:lnTo>
                  <a:lnTo>
                    <a:pt x="14467" y="2620"/>
                  </a:lnTo>
                  <a:lnTo>
                    <a:pt x="14467" y="1572"/>
                  </a:lnTo>
                  <a:close/>
                  <a:moveTo>
                    <a:pt x="14205" y="10300"/>
                  </a:moveTo>
                  <a:cubicBezTo>
                    <a:pt x="15765" y="10300"/>
                    <a:pt x="17027" y="11573"/>
                    <a:pt x="17027" y="13133"/>
                  </a:cubicBezTo>
                  <a:cubicBezTo>
                    <a:pt x="17027" y="14693"/>
                    <a:pt x="15765" y="15955"/>
                    <a:pt x="14205" y="15955"/>
                  </a:cubicBezTo>
                  <a:cubicBezTo>
                    <a:pt x="12633" y="15955"/>
                    <a:pt x="11371" y="14693"/>
                    <a:pt x="11371" y="13133"/>
                  </a:cubicBezTo>
                  <a:cubicBezTo>
                    <a:pt x="11371" y="11573"/>
                    <a:pt x="12633" y="10300"/>
                    <a:pt x="14205" y="10300"/>
                  </a:cubicBezTo>
                  <a:close/>
                  <a:moveTo>
                    <a:pt x="1561" y="1"/>
                  </a:moveTo>
                  <a:lnTo>
                    <a:pt x="1561" y="1060"/>
                  </a:lnTo>
                  <a:lnTo>
                    <a:pt x="775" y="1060"/>
                  </a:lnTo>
                  <a:cubicBezTo>
                    <a:pt x="346" y="1060"/>
                    <a:pt x="1" y="1406"/>
                    <a:pt x="1" y="1834"/>
                  </a:cubicBezTo>
                  <a:lnTo>
                    <a:pt x="1" y="5168"/>
                  </a:lnTo>
                  <a:lnTo>
                    <a:pt x="513" y="5168"/>
                  </a:lnTo>
                  <a:lnTo>
                    <a:pt x="513" y="4108"/>
                  </a:lnTo>
                  <a:lnTo>
                    <a:pt x="15491" y="4108"/>
                  </a:lnTo>
                  <a:lnTo>
                    <a:pt x="15491" y="10014"/>
                  </a:lnTo>
                  <a:cubicBezTo>
                    <a:pt x="15098" y="9859"/>
                    <a:pt x="14657" y="9764"/>
                    <a:pt x="14217" y="9764"/>
                  </a:cubicBezTo>
                  <a:cubicBezTo>
                    <a:pt x="12455" y="9764"/>
                    <a:pt x="11014" y="11121"/>
                    <a:pt x="10883" y="12847"/>
                  </a:cubicBezTo>
                  <a:lnTo>
                    <a:pt x="8788" y="12847"/>
                  </a:lnTo>
                  <a:lnTo>
                    <a:pt x="8788" y="13395"/>
                  </a:lnTo>
                  <a:lnTo>
                    <a:pt x="10871" y="13395"/>
                  </a:lnTo>
                  <a:cubicBezTo>
                    <a:pt x="11002" y="15110"/>
                    <a:pt x="12443" y="16479"/>
                    <a:pt x="14205" y="16479"/>
                  </a:cubicBezTo>
                  <a:cubicBezTo>
                    <a:pt x="16051" y="16479"/>
                    <a:pt x="17539" y="14979"/>
                    <a:pt x="17539" y="13145"/>
                  </a:cubicBezTo>
                  <a:cubicBezTo>
                    <a:pt x="17551" y="11954"/>
                    <a:pt x="16920" y="10919"/>
                    <a:pt x="16003" y="10323"/>
                  </a:cubicBezTo>
                  <a:lnTo>
                    <a:pt x="16003" y="1834"/>
                  </a:lnTo>
                  <a:cubicBezTo>
                    <a:pt x="16003" y="1406"/>
                    <a:pt x="15658" y="1060"/>
                    <a:pt x="15229" y="1060"/>
                  </a:cubicBezTo>
                  <a:lnTo>
                    <a:pt x="14479" y="1060"/>
                  </a:lnTo>
                  <a:lnTo>
                    <a:pt x="14479" y="1"/>
                  </a:lnTo>
                  <a:lnTo>
                    <a:pt x="12931" y="1"/>
                  </a:lnTo>
                  <a:lnTo>
                    <a:pt x="12931" y="1060"/>
                  </a:lnTo>
                  <a:lnTo>
                    <a:pt x="11883" y="1060"/>
                  </a:lnTo>
                  <a:lnTo>
                    <a:pt x="11883" y="1"/>
                  </a:lnTo>
                  <a:lnTo>
                    <a:pt x="10336" y="1"/>
                  </a:lnTo>
                  <a:lnTo>
                    <a:pt x="10336" y="1060"/>
                  </a:lnTo>
                  <a:lnTo>
                    <a:pt x="5668" y="1060"/>
                  </a:lnTo>
                  <a:lnTo>
                    <a:pt x="5668" y="1"/>
                  </a:lnTo>
                  <a:lnTo>
                    <a:pt x="4120" y="1"/>
                  </a:lnTo>
                  <a:lnTo>
                    <a:pt x="4120" y="1060"/>
                  </a:lnTo>
                  <a:lnTo>
                    <a:pt x="3108" y="1060"/>
                  </a:lnTo>
                  <a:lnTo>
                    <a:pt x="31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2580375" y="2215275"/>
              <a:ext cx="51225" cy="51225"/>
            </a:xfrm>
            <a:custGeom>
              <a:avLst/>
              <a:gdLst/>
              <a:ahLst/>
              <a:cxnLst/>
              <a:rect l="l" t="t" r="r" b="b"/>
              <a:pathLst>
                <a:path w="2049" h="2049" extrusionOk="0">
                  <a:moveTo>
                    <a:pt x="1560" y="549"/>
                  </a:moveTo>
                  <a:lnTo>
                    <a:pt x="1560" y="1561"/>
                  </a:lnTo>
                  <a:lnTo>
                    <a:pt x="500" y="1561"/>
                  </a:lnTo>
                  <a:lnTo>
                    <a:pt x="500" y="549"/>
                  </a:lnTo>
                  <a:close/>
                  <a:moveTo>
                    <a:pt x="0" y="1"/>
                  </a:moveTo>
                  <a:lnTo>
                    <a:pt x="0"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2516375" y="2151275"/>
              <a:ext cx="51225" cy="51225"/>
            </a:xfrm>
            <a:custGeom>
              <a:avLst/>
              <a:gdLst/>
              <a:ahLst/>
              <a:cxnLst/>
              <a:rect l="l" t="t" r="r" b="b"/>
              <a:pathLst>
                <a:path w="2049" h="2049" extrusionOk="0">
                  <a:moveTo>
                    <a:pt x="1548" y="501"/>
                  </a:moveTo>
                  <a:lnTo>
                    <a:pt x="1548" y="1549"/>
                  </a:lnTo>
                  <a:lnTo>
                    <a:pt x="489" y="1549"/>
                  </a:lnTo>
                  <a:lnTo>
                    <a:pt x="489" y="501"/>
                  </a:lnTo>
                  <a:close/>
                  <a:moveTo>
                    <a:pt x="0" y="1"/>
                  </a:moveTo>
                  <a:lnTo>
                    <a:pt x="0"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2516375" y="2280175"/>
              <a:ext cx="51225" cy="51525"/>
            </a:xfrm>
            <a:custGeom>
              <a:avLst/>
              <a:gdLst/>
              <a:ahLst/>
              <a:cxnLst/>
              <a:rect l="l" t="t" r="r" b="b"/>
              <a:pathLst>
                <a:path w="2049" h="2061" extrusionOk="0">
                  <a:moveTo>
                    <a:pt x="1560" y="512"/>
                  </a:moveTo>
                  <a:lnTo>
                    <a:pt x="1560" y="1572"/>
                  </a:lnTo>
                  <a:lnTo>
                    <a:pt x="501" y="1572"/>
                  </a:lnTo>
                  <a:lnTo>
                    <a:pt x="501" y="512"/>
                  </a:lnTo>
                  <a:close/>
                  <a:moveTo>
                    <a:pt x="0" y="0"/>
                  </a:moveTo>
                  <a:lnTo>
                    <a:pt x="0" y="2060"/>
                  </a:lnTo>
                  <a:lnTo>
                    <a:pt x="2048" y="2060"/>
                  </a:lnTo>
                  <a:lnTo>
                    <a:pt x="20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2516375" y="2215275"/>
              <a:ext cx="51225" cy="51225"/>
            </a:xfrm>
            <a:custGeom>
              <a:avLst/>
              <a:gdLst/>
              <a:ahLst/>
              <a:cxnLst/>
              <a:rect l="l" t="t" r="r" b="b"/>
              <a:pathLst>
                <a:path w="2049" h="2049" extrusionOk="0">
                  <a:moveTo>
                    <a:pt x="1560" y="549"/>
                  </a:moveTo>
                  <a:lnTo>
                    <a:pt x="1560" y="1561"/>
                  </a:lnTo>
                  <a:lnTo>
                    <a:pt x="501" y="1561"/>
                  </a:lnTo>
                  <a:lnTo>
                    <a:pt x="501" y="549"/>
                  </a:lnTo>
                  <a:close/>
                  <a:moveTo>
                    <a:pt x="0" y="1"/>
                  </a:moveTo>
                  <a:lnTo>
                    <a:pt x="0"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2580375" y="2280175"/>
              <a:ext cx="51225" cy="51525"/>
            </a:xfrm>
            <a:custGeom>
              <a:avLst/>
              <a:gdLst/>
              <a:ahLst/>
              <a:cxnLst/>
              <a:rect l="l" t="t" r="r" b="b"/>
              <a:pathLst>
                <a:path w="2049" h="2061" extrusionOk="0">
                  <a:moveTo>
                    <a:pt x="1560" y="512"/>
                  </a:moveTo>
                  <a:lnTo>
                    <a:pt x="1560" y="1572"/>
                  </a:lnTo>
                  <a:lnTo>
                    <a:pt x="500" y="1572"/>
                  </a:lnTo>
                  <a:lnTo>
                    <a:pt x="500" y="512"/>
                  </a:lnTo>
                  <a:close/>
                  <a:moveTo>
                    <a:pt x="0" y="0"/>
                  </a:moveTo>
                  <a:lnTo>
                    <a:pt x="0" y="2060"/>
                  </a:lnTo>
                  <a:lnTo>
                    <a:pt x="2048" y="2060"/>
                  </a:lnTo>
                  <a:lnTo>
                    <a:pt x="20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2709550" y="2151275"/>
              <a:ext cx="51225" cy="51225"/>
            </a:xfrm>
            <a:custGeom>
              <a:avLst/>
              <a:gdLst/>
              <a:ahLst/>
              <a:cxnLst/>
              <a:rect l="l" t="t" r="r" b="b"/>
              <a:pathLst>
                <a:path w="2049" h="2049" extrusionOk="0">
                  <a:moveTo>
                    <a:pt x="1548" y="501"/>
                  </a:moveTo>
                  <a:lnTo>
                    <a:pt x="1548" y="1549"/>
                  </a:lnTo>
                  <a:lnTo>
                    <a:pt x="489" y="1549"/>
                  </a:lnTo>
                  <a:lnTo>
                    <a:pt x="489" y="501"/>
                  </a:lnTo>
                  <a:close/>
                  <a:moveTo>
                    <a:pt x="1" y="1"/>
                  </a:moveTo>
                  <a:lnTo>
                    <a:pt x="1"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2773550" y="2151275"/>
              <a:ext cx="51225" cy="51225"/>
            </a:xfrm>
            <a:custGeom>
              <a:avLst/>
              <a:gdLst/>
              <a:ahLst/>
              <a:cxnLst/>
              <a:rect l="l" t="t" r="r" b="b"/>
              <a:pathLst>
                <a:path w="2049" h="2049" extrusionOk="0">
                  <a:moveTo>
                    <a:pt x="1548" y="501"/>
                  </a:moveTo>
                  <a:lnTo>
                    <a:pt x="1548" y="1549"/>
                  </a:lnTo>
                  <a:lnTo>
                    <a:pt x="489" y="1549"/>
                  </a:lnTo>
                  <a:lnTo>
                    <a:pt x="489" y="501"/>
                  </a:lnTo>
                  <a:close/>
                  <a:moveTo>
                    <a:pt x="0" y="1"/>
                  </a:moveTo>
                  <a:lnTo>
                    <a:pt x="0"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2709550" y="2215275"/>
              <a:ext cx="51225" cy="51225"/>
            </a:xfrm>
            <a:custGeom>
              <a:avLst/>
              <a:gdLst/>
              <a:ahLst/>
              <a:cxnLst/>
              <a:rect l="l" t="t" r="r" b="b"/>
              <a:pathLst>
                <a:path w="2049" h="2049" extrusionOk="0">
                  <a:moveTo>
                    <a:pt x="1560" y="549"/>
                  </a:moveTo>
                  <a:lnTo>
                    <a:pt x="1560" y="1561"/>
                  </a:lnTo>
                  <a:lnTo>
                    <a:pt x="501" y="1561"/>
                  </a:lnTo>
                  <a:lnTo>
                    <a:pt x="501" y="549"/>
                  </a:lnTo>
                  <a:close/>
                  <a:moveTo>
                    <a:pt x="1" y="1"/>
                  </a:moveTo>
                  <a:lnTo>
                    <a:pt x="1"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2580375" y="2151275"/>
              <a:ext cx="51225" cy="51225"/>
            </a:xfrm>
            <a:custGeom>
              <a:avLst/>
              <a:gdLst/>
              <a:ahLst/>
              <a:cxnLst/>
              <a:rect l="l" t="t" r="r" b="b"/>
              <a:pathLst>
                <a:path w="2049" h="2049" extrusionOk="0">
                  <a:moveTo>
                    <a:pt x="1548" y="501"/>
                  </a:moveTo>
                  <a:lnTo>
                    <a:pt x="1548" y="1549"/>
                  </a:lnTo>
                  <a:lnTo>
                    <a:pt x="488" y="1549"/>
                  </a:lnTo>
                  <a:lnTo>
                    <a:pt x="488" y="501"/>
                  </a:lnTo>
                  <a:close/>
                  <a:moveTo>
                    <a:pt x="0" y="1"/>
                  </a:moveTo>
                  <a:lnTo>
                    <a:pt x="0" y="2049"/>
                  </a:lnTo>
                  <a:lnTo>
                    <a:pt x="2048" y="204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2645550" y="2280175"/>
              <a:ext cx="51225" cy="51525"/>
            </a:xfrm>
            <a:custGeom>
              <a:avLst/>
              <a:gdLst/>
              <a:ahLst/>
              <a:cxnLst/>
              <a:rect l="l" t="t" r="r" b="b"/>
              <a:pathLst>
                <a:path w="2049" h="2061" extrusionOk="0">
                  <a:moveTo>
                    <a:pt x="1560" y="512"/>
                  </a:moveTo>
                  <a:lnTo>
                    <a:pt x="1560" y="1572"/>
                  </a:lnTo>
                  <a:lnTo>
                    <a:pt x="501" y="1572"/>
                  </a:lnTo>
                  <a:lnTo>
                    <a:pt x="501" y="512"/>
                  </a:lnTo>
                  <a:close/>
                  <a:moveTo>
                    <a:pt x="1" y="0"/>
                  </a:moveTo>
                  <a:lnTo>
                    <a:pt x="1" y="2060"/>
                  </a:lnTo>
                  <a:lnTo>
                    <a:pt x="2049" y="2060"/>
                  </a:lnTo>
                  <a:lnTo>
                    <a:pt x="20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2645550" y="2215275"/>
              <a:ext cx="51225" cy="51225"/>
            </a:xfrm>
            <a:custGeom>
              <a:avLst/>
              <a:gdLst/>
              <a:ahLst/>
              <a:cxnLst/>
              <a:rect l="l" t="t" r="r" b="b"/>
              <a:pathLst>
                <a:path w="2049" h="2049" extrusionOk="0">
                  <a:moveTo>
                    <a:pt x="1560" y="549"/>
                  </a:moveTo>
                  <a:lnTo>
                    <a:pt x="1560" y="1561"/>
                  </a:lnTo>
                  <a:lnTo>
                    <a:pt x="501" y="1561"/>
                  </a:lnTo>
                  <a:lnTo>
                    <a:pt x="501" y="549"/>
                  </a:lnTo>
                  <a:close/>
                  <a:moveTo>
                    <a:pt x="1" y="1"/>
                  </a:moveTo>
                  <a:lnTo>
                    <a:pt x="1" y="2049"/>
                  </a:lnTo>
                  <a:lnTo>
                    <a:pt x="2049" y="2049"/>
                  </a:lnTo>
                  <a:lnTo>
                    <a:pt x="20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2645550" y="2151275"/>
              <a:ext cx="51225" cy="51225"/>
            </a:xfrm>
            <a:custGeom>
              <a:avLst/>
              <a:gdLst/>
              <a:ahLst/>
              <a:cxnLst/>
              <a:rect l="l" t="t" r="r" b="b"/>
              <a:pathLst>
                <a:path w="2049" h="2049" extrusionOk="0">
                  <a:moveTo>
                    <a:pt x="1549" y="501"/>
                  </a:moveTo>
                  <a:lnTo>
                    <a:pt x="1549" y="1549"/>
                  </a:lnTo>
                  <a:lnTo>
                    <a:pt x="489" y="1549"/>
                  </a:lnTo>
                  <a:lnTo>
                    <a:pt x="489" y="501"/>
                  </a:lnTo>
                  <a:close/>
                  <a:moveTo>
                    <a:pt x="1" y="1"/>
                  </a:moveTo>
                  <a:lnTo>
                    <a:pt x="1" y="2049"/>
                  </a:lnTo>
                  <a:lnTo>
                    <a:pt x="2049" y="2049"/>
                  </a:lnTo>
                  <a:lnTo>
                    <a:pt x="20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2650925" y="2080450"/>
              <a:ext cx="12825" cy="12825"/>
            </a:xfrm>
            <a:custGeom>
              <a:avLst/>
              <a:gdLst/>
              <a:ahLst/>
              <a:cxnLst/>
              <a:rect l="l" t="t" r="r" b="b"/>
              <a:pathLst>
                <a:path w="513" h="513" extrusionOk="0">
                  <a:moveTo>
                    <a:pt x="0" y="0"/>
                  </a:moveTo>
                  <a:lnTo>
                    <a:pt x="0" y="512"/>
                  </a:lnTo>
                  <a:lnTo>
                    <a:pt x="512" y="512"/>
                  </a:lnTo>
                  <a:lnTo>
                    <a:pt x="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2677400" y="2080450"/>
              <a:ext cx="12525" cy="12825"/>
            </a:xfrm>
            <a:custGeom>
              <a:avLst/>
              <a:gdLst/>
              <a:ahLst/>
              <a:cxnLst/>
              <a:rect l="l" t="t" r="r" b="b"/>
              <a:pathLst>
                <a:path w="501" h="513" extrusionOk="0">
                  <a:moveTo>
                    <a:pt x="1" y="0"/>
                  </a:moveTo>
                  <a:lnTo>
                    <a:pt x="1" y="512"/>
                  </a:lnTo>
                  <a:lnTo>
                    <a:pt x="501" y="512"/>
                  </a:lnTo>
                  <a:lnTo>
                    <a:pt x="5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182;p38">
            <a:extLst>
              <a:ext uri="{FF2B5EF4-FFF2-40B4-BE49-F238E27FC236}">
                <a16:creationId xmlns:a16="http://schemas.microsoft.com/office/drawing/2014/main" id="{60F4F497-FB93-46B1-7A6A-4CDB51700214}"/>
              </a:ext>
            </a:extLst>
          </p:cNvPr>
          <p:cNvSpPr txBox="1">
            <a:spLocks/>
          </p:cNvSpPr>
          <p:nvPr/>
        </p:nvSpPr>
        <p:spPr>
          <a:xfrm>
            <a:off x="2420638" y="2455212"/>
            <a:ext cx="5890094" cy="1015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3600"/>
              <a:buFont typeface="Lexend"/>
              <a:buNone/>
              <a:defRPr sz="6500" b="1" i="0" u="none" strike="noStrike" cap="none">
                <a:solidFill>
                  <a:schemeClr val="accent2"/>
                </a:solidFill>
                <a:latin typeface="Lexend"/>
                <a:ea typeface="Lexend"/>
                <a:cs typeface="Lexend"/>
                <a:sym typeface="Lexend"/>
              </a:defRPr>
            </a:lvl1pPr>
            <a:lvl2pPr marR="0" lvl="1"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2pPr>
            <a:lvl3pPr marR="0" lvl="2"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3pPr>
            <a:lvl4pPr marR="0" lvl="3"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4pPr>
            <a:lvl5pPr marR="0" lvl="4"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5pPr>
            <a:lvl6pPr marR="0" lvl="5"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6pPr>
            <a:lvl7pPr marR="0" lvl="6"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7pPr>
            <a:lvl8pPr marR="0" lvl="7"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8pPr>
            <a:lvl9pPr marR="0" lvl="8" algn="ctr" rtl="0">
              <a:lnSpc>
                <a:spcPct val="100000"/>
              </a:lnSpc>
              <a:spcBef>
                <a:spcPts val="0"/>
              </a:spcBef>
              <a:spcAft>
                <a:spcPts val="0"/>
              </a:spcAft>
              <a:buClr>
                <a:schemeClr val="dk1"/>
              </a:buClr>
              <a:buSzPts val="3600"/>
              <a:buFont typeface="Lexend"/>
              <a:buNone/>
              <a:defRPr sz="3600" b="1" i="0" u="none" strike="noStrike" cap="none">
                <a:solidFill>
                  <a:schemeClr val="dk1"/>
                </a:solidFill>
                <a:latin typeface="Lexend"/>
                <a:ea typeface="Lexend"/>
                <a:cs typeface="Lexend"/>
                <a:sym typeface="Lexend"/>
              </a:defRPr>
            </a:lvl9pPr>
          </a:lstStyle>
          <a:p>
            <a:r>
              <a:rPr lang="en-US" sz="4000">
                <a:solidFill>
                  <a:srgbClr val="FF6600"/>
                </a:solidFill>
              </a:rPr>
              <a:t>IT20618186</a:t>
            </a:r>
          </a:p>
        </p:txBody>
      </p:sp>
      <p:pic>
        <p:nvPicPr>
          <p:cNvPr id="4" name="Picture 3">
            <a:extLst>
              <a:ext uri="{FF2B5EF4-FFF2-40B4-BE49-F238E27FC236}">
                <a16:creationId xmlns:a16="http://schemas.microsoft.com/office/drawing/2014/main" id="{BDC6BBFA-C425-04E2-813D-849B3B25FB82}"/>
              </a:ext>
            </a:extLst>
          </p:cNvPr>
          <p:cNvPicPr>
            <a:picLocks noChangeAspect="1"/>
          </p:cNvPicPr>
          <p:nvPr/>
        </p:nvPicPr>
        <p:blipFill>
          <a:blip r:embed="rId8"/>
          <a:stretch>
            <a:fillRect/>
          </a:stretch>
        </p:blipFill>
        <p:spPr>
          <a:xfrm>
            <a:off x="6903186" y="1102677"/>
            <a:ext cx="1343941" cy="1343941"/>
          </a:xfrm>
          <a:prstGeom prst="rect">
            <a:avLst/>
          </a:prstGeom>
        </p:spPr>
      </p:pic>
      <p:sp>
        <p:nvSpPr>
          <p:cNvPr id="5" name="Rectangle 4">
            <a:extLst>
              <a:ext uri="{FF2B5EF4-FFF2-40B4-BE49-F238E27FC236}">
                <a16:creationId xmlns:a16="http://schemas.microsoft.com/office/drawing/2014/main" id="{6EEC98EB-BD25-F7F1-B20A-C6044A166D0A}"/>
              </a:ext>
            </a:extLst>
          </p:cNvPr>
          <p:cNvSpPr/>
          <p:nvPr/>
        </p:nvSpPr>
        <p:spPr>
          <a:xfrm>
            <a:off x="1064835" y="476353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IT20618186</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DEWANTHA A.A.A.R.S</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2023-24-015</a:t>
            </a:r>
          </a:p>
        </p:txBody>
      </p:sp>
    </p:spTree>
    <p:extLst>
      <p:ext uri="{BB962C8B-B14F-4D97-AF65-F5344CB8AC3E}">
        <p14:creationId xmlns:p14="http://schemas.microsoft.com/office/powerpoint/2010/main" val="4000744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47"/>
          <p:cNvSpPr txBox="1">
            <a:spLocks noGrp="1"/>
          </p:cNvSpPr>
          <p:nvPr>
            <p:ph type="title"/>
          </p:nvPr>
        </p:nvSpPr>
        <p:spPr>
          <a:xfrm>
            <a:off x="907319" y="445025"/>
            <a:ext cx="7523406" cy="572700"/>
          </a:xfrm>
          <a:prstGeom prst="rect">
            <a:avLst/>
          </a:prstGeom>
        </p:spPr>
        <p:txBody>
          <a:bodyPr spcFirstLastPara="1" wrap="square" lIns="0" tIns="0" rIns="0" bIns="0" anchor="b" anchorCtr="0">
            <a:noAutofit/>
          </a:bodyPr>
          <a:lstStyle/>
          <a:p>
            <a:r>
              <a:rPr lang="en"/>
              <a:t>Background </a:t>
            </a:r>
            <a:endParaRPr lang="en">
              <a:solidFill>
                <a:schemeClr val="accent1"/>
              </a:solidFill>
            </a:endParaRPr>
          </a:p>
        </p:txBody>
      </p:sp>
      <p:pic>
        <p:nvPicPr>
          <p:cNvPr id="1531" name="Google Shape;1531;p47"/>
          <p:cNvPicPr preferRelativeResize="0"/>
          <p:nvPr/>
        </p:nvPicPr>
        <p:blipFill>
          <a:blip r:embed="rId3">
            <a:alphaModFix/>
          </a:blip>
          <a:stretch>
            <a:fillRect/>
          </a:stretch>
        </p:blipFill>
        <p:spPr>
          <a:xfrm rot="899998">
            <a:off x="575501" y="1359411"/>
            <a:ext cx="665522" cy="621153"/>
          </a:xfrm>
          <a:prstGeom prst="rect">
            <a:avLst/>
          </a:prstGeom>
          <a:noFill/>
          <a:ln>
            <a:noFill/>
          </a:ln>
        </p:spPr>
      </p:pic>
      <p:pic>
        <p:nvPicPr>
          <p:cNvPr id="3" name="Google Shape;1185;p38">
            <a:extLst>
              <a:ext uri="{FF2B5EF4-FFF2-40B4-BE49-F238E27FC236}">
                <a16:creationId xmlns:a16="http://schemas.microsoft.com/office/drawing/2014/main" id="{CE89255E-4892-E16E-D480-9CD48B8924A8}"/>
              </a:ext>
            </a:extLst>
          </p:cNvPr>
          <p:cNvPicPr preferRelativeResize="0"/>
          <p:nvPr/>
        </p:nvPicPr>
        <p:blipFill>
          <a:blip r:embed="rId4">
            <a:alphaModFix/>
          </a:blip>
          <a:stretch>
            <a:fillRect/>
          </a:stretch>
        </p:blipFill>
        <p:spPr>
          <a:xfrm rot="20700001" flipH="1">
            <a:off x="1606554" y="4186732"/>
            <a:ext cx="321896" cy="300100"/>
          </a:xfrm>
          <a:prstGeom prst="rect">
            <a:avLst/>
          </a:prstGeom>
          <a:noFill/>
          <a:ln>
            <a:noFill/>
          </a:ln>
        </p:spPr>
      </p:pic>
      <p:pic>
        <p:nvPicPr>
          <p:cNvPr id="5" name="Google Shape;1184;p38" descr="A heart with a white cross&#10;&#10;Description automatically generated">
            <a:extLst>
              <a:ext uri="{FF2B5EF4-FFF2-40B4-BE49-F238E27FC236}">
                <a16:creationId xmlns:a16="http://schemas.microsoft.com/office/drawing/2014/main" id="{23DEBEDC-3B9D-7A44-6434-EC81A57C8553}"/>
              </a:ext>
            </a:extLst>
          </p:cNvPr>
          <p:cNvPicPr preferRelativeResize="0"/>
          <p:nvPr/>
        </p:nvPicPr>
        <p:blipFill>
          <a:blip r:embed="rId5">
            <a:alphaModFix/>
          </a:blip>
          <a:stretch>
            <a:fillRect/>
          </a:stretch>
        </p:blipFill>
        <p:spPr>
          <a:xfrm rot="19500000">
            <a:off x="233732" y="2942541"/>
            <a:ext cx="774573" cy="599132"/>
          </a:xfrm>
          <a:prstGeom prst="rect">
            <a:avLst/>
          </a:prstGeom>
          <a:noFill/>
          <a:ln>
            <a:noFill/>
          </a:ln>
        </p:spPr>
      </p:pic>
      <p:pic>
        <p:nvPicPr>
          <p:cNvPr id="6" name="Picture 5" descr="A person holding a paper&#10;&#10;Description automatically generated">
            <a:extLst>
              <a:ext uri="{FF2B5EF4-FFF2-40B4-BE49-F238E27FC236}">
                <a16:creationId xmlns:a16="http://schemas.microsoft.com/office/drawing/2014/main" id="{D1546EFC-C2AE-62FF-96C1-8539E1429FFA}"/>
              </a:ext>
            </a:extLst>
          </p:cNvPr>
          <p:cNvPicPr>
            <a:picLocks noChangeAspect="1"/>
          </p:cNvPicPr>
          <p:nvPr/>
        </p:nvPicPr>
        <p:blipFill>
          <a:blip r:embed="rId6"/>
          <a:stretch>
            <a:fillRect/>
          </a:stretch>
        </p:blipFill>
        <p:spPr>
          <a:xfrm>
            <a:off x="6475575" y="979403"/>
            <a:ext cx="2415802" cy="3587339"/>
          </a:xfrm>
          <a:prstGeom prst="rect">
            <a:avLst/>
          </a:prstGeom>
          <a:effectLst>
            <a:outerShdw blurRad="50800" dist="38100" dir="2700000">
              <a:srgbClr val="000000">
                <a:alpha val="40000"/>
              </a:srgbClr>
            </a:outerShdw>
          </a:effectLst>
        </p:spPr>
      </p:pic>
      <p:pic>
        <p:nvPicPr>
          <p:cNvPr id="2" name="Google Shape;1185;p38">
            <a:extLst>
              <a:ext uri="{FF2B5EF4-FFF2-40B4-BE49-F238E27FC236}">
                <a16:creationId xmlns:a16="http://schemas.microsoft.com/office/drawing/2014/main" id="{FD9E5C5F-B71B-092A-EE1B-4DAECCDECFBE}"/>
              </a:ext>
            </a:extLst>
          </p:cNvPr>
          <p:cNvPicPr preferRelativeResize="0"/>
          <p:nvPr/>
        </p:nvPicPr>
        <p:blipFill>
          <a:blip r:embed="rId4">
            <a:alphaModFix/>
          </a:blip>
          <a:stretch>
            <a:fillRect/>
          </a:stretch>
        </p:blipFill>
        <p:spPr>
          <a:xfrm rot="20700001" flipH="1">
            <a:off x="6353995" y="2280278"/>
            <a:ext cx="321896" cy="300100"/>
          </a:xfrm>
          <a:prstGeom prst="rect">
            <a:avLst/>
          </a:prstGeom>
          <a:noFill/>
          <a:ln>
            <a:noFill/>
          </a:ln>
        </p:spPr>
      </p:pic>
      <p:sp>
        <p:nvSpPr>
          <p:cNvPr id="8" name="Rectangle 7">
            <a:extLst>
              <a:ext uri="{FF2B5EF4-FFF2-40B4-BE49-F238E27FC236}">
                <a16:creationId xmlns:a16="http://schemas.microsoft.com/office/drawing/2014/main" id="{3BBD45BE-5057-7A72-065B-1B4D1692683E}"/>
              </a:ext>
            </a:extLst>
          </p:cNvPr>
          <p:cNvSpPr/>
          <p:nvPr/>
        </p:nvSpPr>
        <p:spPr>
          <a:xfrm>
            <a:off x="1064835" y="476353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IT20618186</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DEWANTHA A.A.A.R.S</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2023-24-015</a:t>
            </a:r>
          </a:p>
        </p:txBody>
      </p:sp>
      <p:sp>
        <p:nvSpPr>
          <p:cNvPr id="7" name="Google Shape;1224;p40">
            <a:extLst>
              <a:ext uri="{FF2B5EF4-FFF2-40B4-BE49-F238E27FC236}">
                <a16:creationId xmlns:a16="http://schemas.microsoft.com/office/drawing/2014/main" id="{DDC793D2-C305-E67E-261B-EEC74895447B}"/>
              </a:ext>
            </a:extLst>
          </p:cNvPr>
          <p:cNvSpPr txBox="1">
            <a:spLocks/>
          </p:cNvSpPr>
          <p:nvPr/>
        </p:nvSpPr>
        <p:spPr>
          <a:xfrm>
            <a:off x="2233203" y="1653729"/>
            <a:ext cx="3814221" cy="184377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90000"/>
              </a:lnSpc>
              <a:spcBef>
                <a:spcPts val="1000"/>
              </a:spcBef>
            </a:pPr>
            <a:r>
              <a:rPr lang="en-US" sz="1700">
                <a:latin typeface="Calibri"/>
                <a:ea typeface="Calibri"/>
                <a:cs typeface="Calibri"/>
              </a:rPr>
              <a:t>Through the mobile application, both the patient and the doctor are provided with a graphical chart to monitor their progress according to the treatment he or she has received, the patient's current condition, and the risks condition that may occur in the future.</a:t>
            </a:r>
            <a:r>
              <a:rPr lang="en-US" sz="1700">
                <a:latin typeface="Calibri"/>
                <a:cs typeface="Calibri"/>
              </a:rPr>
              <a:t> </a:t>
            </a:r>
            <a:endParaRPr lang="en-US"/>
          </a:p>
          <a:p>
            <a:pPr>
              <a:lnSpc>
                <a:spcPct val="90000"/>
              </a:lnSpc>
              <a:spcBef>
                <a:spcPts val="1000"/>
              </a:spcBef>
            </a:pPr>
            <a:endParaRPr lang="en-US" sz="1700">
              <a:latin typeface="Calibri"/>
              <a:cs typeface="Calibri"/>
            </a:endParaRPr>
          </a:p>
          <a:p>
            <a:pPr marL="285750" indent="-285750">
              <a:buFont typeface="Wingdings"/>
              <a:buChar char="v"/>
            </a:pPr>
            <a:endParaRPr lang="en-US" sz="1600">
              <a:solidFill>
                <a:schemeClr val="tx1"/>
              </a:solidFill>
            </a:endParaRPr>
          </a:p>
        </p:txBody>
      </p:sp>
      <p:pic>
        <p:nvPicPr>
          <p:cNvPr id="4" name="Google Shape;1568;p47" descr="A heart with a white cross&#10;&#10;Description automatically generated">
            <a:extLst>
              <a:ext uri="{FF2B5EF4-FFF2-40B4-BE49-F238E27FC236}">
                <a16:creationId xmlns:a16="http://schemas.microsoft.com/office/drawing/2014/main" id="{01BEF200-B01F-97D5-053F-D2E814DAB3DB}"/>
              </a:ext>
            </a:extLst>
          </p:cNvPr>
          <p:cNvPicPr preferRelativeResize="0"/>
          <p:nvPr/>
        </p:nvPicPr>
        <p:blipFill>
          <a:blip r:embed="rId5">
            <a:alphaModFix/>
          </a:blip>
          <a:stretch>
            <a:fillRect/>
          </a:stretch>
        </p:blipFill>
        <p:spPr>
          <a:xfrm rot="900000">
            <a:off x="8021924" y="3994014"/>
            <a:ext cx="1018695" cy="949418"/>
          </a:xfrm>
          <a:prstGeom prst="rect">
            <a:avLst/>
          </a:prstGeom>
          <a:noFill/>
          <a:ln>
            <a:noFill/>
          </a:ln>
        </p:spPr>
      </p:pic>
    </p:spTree>
    <p:extLst>
      <p:ext uri="{BB962C8B-B14F-4D97-AF65-F5344CB8AC3E}">
        <p14:creationId xmlns:p14="http://schemas.microsoft.com/office/powerpoint/2010/main" val="1121556558"/>
      </p:ext>
    </p:extLst>
  </p:cSld>
  <p:clrMapOvr>
    <a:masterClrMapping/>
  </p:clrMapOvr>
</p:sld>
</file>

<file path=ppt/theme/theme1.xml><?xml version="1.0" encoding="utf-8"?>
<a:theme xmlns:a="http://schemas.openxmlformats.org/drawingml/2006/main" name="Heart &amp; Lungs Diagnostic Center by Slidesgo">
  <a:themeElements>
    <a:clrScheme name="Simple Light">
      <a:dk1>
        <a:srgbClr val="333333"/>
      </a:dk1>
      <a:lt1>
        <a:srgbClr val="FFFFFF"/>
      </a:lt1>
      <a:dk2>
        <a:srgbClr val="595959"/>
      </a:dk2>
      <a:lt2>
        <a:srgbClr val="EEEEEE"/>
      </a:lt2>
      <a:accent1>
        <a:srgbClr val="F45D3E"/>
      </a:accent1>
      <a:accent2>
        <a:srgbClr val="0D828E"/>
      </a:accent2>
      <a:accent3>
        <a:srgbClr val="D2F9F8"/>
      </a:accent3>
      <a:accent4>
        <a:srgbClr val="FFAB40"/>
      </a:accent4>
      <a:accent5>
        <a:srgbClr val="A2EAE6"/>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a48ffe4-904f-4768-bc85-3c9ca8e9f3cf">
      <Terms xmlns="http://schemas.microsoft.com/office/infopath/2007/PartnerControls"/>
    </lcf76f155ced4ddcb4097134ff3c332f>
    <TaxCatchAll xmlns="db72c12f-87a4-44ab-bbc5-4cc8306b158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FDB2B50B239E24A8F82F0D49E394E58" ma:contentTypeVersion="15" ma:contentTypeDescription="Create a new document." ma:contentTypeScope="" ma:versionID="aad0800a63fa3b49e7bbd9e5935a2fd6">
  <xsd:schema xmlns:xsd="http://www.w3.org/2001/XMLSchema" xmlns:xs="http://www.w3.org/2001/XMLSchema" xmlns:p="http://schemas.microsoft.com/office/2006/metadata/properties" xmlns:ns2="8a48ffe4-904f-4768-bc85-3c9ca8e9f3cf" xmlns:ns3="db72c12f-87a4-44ab-bbc5-4cc8306b158a" targetNamespace="http://schemas.microsoft.com/office/2006/metadata/properties" ma:root="true" ma:fieldsID="24bda08440456dea8796ac9e217b8625" ns2:_="" ns3:_="">
    <xsd:import namespace="8a48ffe4-904f-4768-bc85-3c9ca8e9f3cf"/>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LengthInSecond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48ffe4-904f-4768-bc85-3c9ca8e9f3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C23E07-97E2-4079-848E-5CF1F852BD94}">
  <ds:schemaRefs>
    <ds:schemaRef ds:uri="http://schemas.microsoft.com/sharepoint/v3/contenttype/forms"/>
  </ds:schemaRefs>
</ds:datastoreItem>
</file>

<file path=customXml/itemProps2.xml><?xml version="1.0" encoding="utf-8"?>
<ds:datastoreItem xmlns:ds="http://schemas.openxmlformats.org/officeDocument/2006/customXml" ds:itemID="{4961861B-C1F5-4F47-A559-3D12B6108AAA}">
  <ds:schemaRefs>
    <ds:schemaRef ds:uri="fc94686f-41ea-44c2-8109-1ff47f1ebaa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A29A132-FF27-4235-9F07-23B585F0A446}"/>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53</Slides>
  <Notes>50</Notes>
  <HiddenSlides>0</HiddenSlide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Heart &amp; Lungs Diagnostic Center by Slidesgo</vt:lpstr>
      <vt:lpstr>Integrative Approach to Cardiovascular Health  Management</vt:lpstr>
      <vt:lpstr>Lakshan J. A. T.</vt:lpstr>
      <vt:lpstr>Introduction</vt:lpstr>
      <vt:lpstr>Overall Project  Description</vt:lpstr>
      <vt:lpstr>Research Objectives </vt:lpstr>
      <vt:lpstr>Research Questions</vt:lpstr>
      <vt:lpstr>Overall System  Diagram</vt:lpstr>
      <vt:lpstr>Dewantha A.A.A.R.S</vt:lpstr>
      <vt:lpstr>Background </vt:lpstr>
      <vt:lpstr> Research Problem</vt:lpstr>
      <vt:lpstr>Possible solution</vt:lpstr>
      <vt:lpstr>System  Diagram</vt:lpstr>
      <vt:lpstr>Methodology</vt:lpstr>
      <vt:lpstr>Developed Solution</vt:lpstr>
      <vt:lpstr>Why Can't Use CNN ?</vt:lpstr>
      <vt:lpstr>KNN APPROACH</vt:lpstr>
      <vt:lpstr>Result &amp; Discussion</vt:lpstr>
      <vt:lpstr>Generate Graph</vt:lpstr>
      <vt:lpstr>Conclusion</vt:lpstr>
      <vt:lpstr>Tools</vt:lpstr>
      <vt:lpstr>Amaraweera O.G</vt:lpstr>
      <vt:lpstr>Background </vt:lpstr>
      <vt:lpstr> Research Problem</vt:lpstr>
      <vt:lpstr>System  Diagram</vt:lpstr>
      <vt:lpstr>Possible solution</vt:lpstr>
      <vt:lpstr>Methodology</vt:lpstr>
      <vt:lpstr>Tools</vt:lpstr>
      <vt:lpstr>Developed Solution</vt:lpstr>
      <vt:lpstr>Result &amp; Discussion</vt:lpstr>
      <vt:lpstr>Conclusion</vt:lpstr>
      <vt:lpstr>Jayasekara J.M.P.N.K</vt:lpstr>
      <vt:lpstr>Background </vt:lpstr>
      <vt:lpstr> Research Problem</vt:lpstr>
      <vt:lpstr>System  </vt:lpstr>
      <vt:lpstr>Possible solution</vt:lpstr>
      <vt:lpstr>Cardiovascular Risk Assessment Overview</vt:lpstr>
      <vt:lpstr>Provide cardiovascular risk management as per risk status</vt:lpstr>
      <vt:lpstr>PowerPoint Presentation</vt:lpstr>
      <vt:lpstr>Tools</vt:lpstr>
      <vt:lpstr>Developed Solution</vt:lpstr>
      <vt:lpstr>Result &amp; Discussion</vt:lpstr>
      <vt:lpstr>Conclusion</vt:lpstr>
      <vt:lpstr>LAKSHAN J.A.T.</vt:lpstr>
      <vt:lpstr>Background </vt:lpstr>
      <vt:lpstr> Research Problem</vt:lpstr>
      <vt:lpstr>System  Diagram</vt:lpstr>
      <vt:lpstr>Possible solution</vt:lpstr>
      <vt:lpstr>Methodology</vt:lpstr>
      <vt:lpstr>Tools</vt:lpstr>
      <vt:lpstr>Developed Solution</vt:lpstr>
      <vt:lpstr>Result &amp; Discussion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Integrative Approach to Cardiovascular Health  Management</dc:title>
  <dc:creator>ASUS</dc:creator>
  <cp:revision>48</cp:revision>
  <dcterms:modified xsi:type="dcterms:W3CDTF">2024-05-20T09:09:38Z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0x0101007FDB2B50B239E24A8F82F0D49E394E58</vt:lpwstr>
  </property>
</Properties>
</file>